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 id="2147483705" r:id="rId2"/>
  </p:sldMasterIdLst>
  <p:notesMasterIdLst>
    <p:notesMasterId r:id="rId22"/>
  </p:notesMasterIdLst>
  <p:sldIdLst>
    <p:sldId id="256" r:id="rId3"/>
    <p:sldId id="260" r:id="rId4"/>
    <p:sldId id="257" r:id="rId5"/>
    <p:sldId id="271" r:id="rId6"/>
    <p:sldId id="261" r:id="rId7"/>
    <p:sldId id="270" r:id="rId8"/>
    <p:sldId id="262" r:id="rId9"/>
    <p:sldId id="263" r:id="rId10"/>
    <p:sldId id="264" r:id="rId11"/>
    <p:sldId id="265" r:id="rId12"/>
    <p:sldId id="266" r:id="rId13"/>
    <p:sldId id="267" r:id="rId14"/>
    <p:sldId id="269" r:id="rId15"/>
    <p:sldId id="275" r:id="rId16"/>
    <p:sldId id="274" r:id="rId17"/>
    <p:sldId id="272" r:id="rId18"/>
    <p:sldId id="273" r:id="rId19"/>
    <p:sldId id="276" r:id="rId20"/>
    <p:sldId id="25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221" autoAdjust="0"/>
  </p:normalViewPr>
  <p:slideViewPr>
    <p:cSldViewPr snapToGrid="0">
      <p:cViewPr varScale="1">
        <p:scale>
          <a:sx n="51" d="100"/>
          <a:sy n="51" d="100"/>
        </p:scale>
        <p:origin x="60" y="128"/>
      </p:cViewPr>
      <p:guideLst/>
    </p:cSldViewPr>
  </p:slideViewPr>
  <p:notesTextViewPr>
    <p:cViewPr>
      <p:scale>
        <a:sx n="1" d="1"/>
        <a:sy n="1" d="1"/>
      </p:scale>
      <p:origin x="0" y="-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ata3.xml.rels><?xml version="1.0" encoding="UTF-8" standalone="yes"?>
<Relationships xmlns="http://schemas.openxmlformats.org/package/2006/relationships"><Relationship Id="rId1" Type="http://schemas.openxmlformats.org/officeDocument/2006/relationships/image" Target="../media/image14.png"/></Relationships>
</file>

<file path=ppt/diagrams/_rels/data8.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03EF2D-00BE-4455-ABE1-69D0C8EA322D}"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US"/>
        </a:p>
      </dgm:t>
    </dgm:pt>
    <dgm:pt modelId="{1965D8FA-2C61-41BF-B4B2-920E18F8E657}">
      <dgm:prSet phldrT="[Text]"/>
      <dgm:spPr/>
      <dgm:t>
        <a:bodyPr/>
        <a:lstStyle/>
        <a:p>
          <a:r>
            <a:rPr lang="en-US" dirty="0"/>
            <a:t>Armageddon</a:t>
          </a:r>
        </a:p>
      </dgm:t>
    </dgm:pt>
    <dgm:pt modelId="{14902DD2-DDB1-445C-9001-E07F306067C9}" type="parTrans" cxnId="{E11EA202-32E4-4FA9-99CE-CB2753B48C51}">
      <dgm:prSet/>
      <dgm:spPr/>
      <dgm:t>
        <a:bodyPr/>
        <a:lstStyle/>
        <a:p>
          <a:endParaRPr lang="en-US"/>
        </a:p>
      </dgm:t>
    </dgm:pt>
    <dgm:pt modelId="{12330C8B-479E-4DD1-9676-C763C930DE4F}" type="sibTrans" cxnId="{E11EA202-32E4-4FA9-99CE-CB2753B48C51}">
      <dgm:prSet/>
      <dgm:spPr/>
      <dgm:t>
        <a:bodyPr/>
        <a:lstStyle/>
        <a:p>
          <a:endParaRPr lang="en-US"/>
        </a:p>
      </dgm:t>
    </dgm:pt>
    <dgm:pt modelId="{16F06440-4C95-4653-BF19-9608CD29B7A3}">
      <dgm:prSet phldrT="[Text]"/>
      <dgm:spPr/>
      <dgm:t>
        <a:bodyPr/>
        <a:lstStyle/>
        <a:p>
          <a:r>
            <a:rPr lang="en-US" b="1" dirty="0"/>
            <a:t>Israel</a:t>
          </a:r>
          <a:r>
            <a:rPr lang="en-US" dirty="0"/>
            <a:t>: the center of it all</a:t>
          </a:r>
        </a:p>
      </dgm:t>
    </dgm:pt>
    <dgm:pt modelId="{1CD357B0-744E-470B-BA66-384531F32A32}" type="parTrans" cxnId="{D9EC02A8-95E4-4860-B58F-F2F171B926D3}">
      <dgm:prSet/>
      <dgm:spPr/>
      <dgm:t>
        <a:bodyPr/>
        <a:lstStyle/>
        <a:p>
          <a:endParaRPr lang="en-US"/>
        </a:p>
      </dgm:t>
    </dgm:pt>
    <dgm:pt modelId="{7A64D78A-0657-461C-B354-C76F700C7BD7}" type="sibTrans" cxnId="{D9EC02A8-95E4-4860-B58F-F2F171B926D3}">
      <dgm:prSet/>
      <dgm:spPr/>
      <dgm:t>
        <a:bodyPr/>
        <a:lstStyle/>
        <a:p>
          <a:endParaRPr lang="en-US"/>
        </a:p>
      </dgm:t>
    </dgm:pt>
    <dgm:pt modelId="{AB03E6EA-9D84-4C3E-8D30-47ECA8879A62}">
      <dgm:prSet phldrT="[Text]"/>
      <dgm:spPr/>
      <dgm:t>
        <a:bodyPr/>
        <a:lstStyle/>
        <a:p>
          <a:r>
            <a:rPr lang="en-US" dirty="0"/>
            <a:t>European Unity</a:t>
          </a:r>
        </a:p>
      </dgm:t>
    </dgm:pt>
    <dgm:pt modelId="{36166221-172D-4203-97BF-DC3C340E9703}" type="parTrans" cxnId="{18509ED9-BB4C-47B2-9F13-4044791CD82B}">
      <dgm:prSet/>
      <dgm:spPr/>
      <dgm:t>
        <a:bodyPr/>
        <a:lstStyle/>
        <a:p>
          <a:endParaRPr lang="en-US"/>
        </a:p>
      </dgm:t>
    </dgm:pt>
    <dgm:pt modelId="{90E1A714-0949-4579-95BC-2536B4747B58}" type="sibTrans" cxnId="{18509ED9-BB4C-47B2-9F13-4044791CD82B}">
      <dgm:prSet/>
      <dgm:spPr/>
      <dgm:t>
        <a:bodyPr/>
        <a:lstStyle/>
        <a:p>
          <a:endParaRPr lang="en-US"/>
        </a:p>
      </dgm:t>
    </dgm:pt>
    <dgm:pt modelId="{D186325F-45FD-4D7A-8B2D-41E47A9DCE44}" type="pres">
      <dgm:prSet presAssocID="{0803EF2D-00BE-4455-ABE1-69D0C8EA322D}" presName="Name0" presStyleCnt="0">
        <dgm:presLayoutVars>
          <dgm:chMax/>
          <dgm:chPref/>
          <dgm:dir/>
        </dgm:presLayoutVars>
      </dgm:prSet>
      <dgm:spPr/>
    </dgm:pt>
    <dgm:pt modelId="{F653BB2E-7DD3-4D4F-9D0B-9DF713BAF3AB}" type="pres">
      <dgm:prSet presAssocID="{1965D8FA-2C61-41BF-B4B2-920E18F8E657}" presName="composite" presStyleCnt="0"/>
      <dgm:spPr/>
    </dgm:pt>
    <dgm:pt modelId="{5F6D7F23-BA56-4066-A4C1-07E9226EA2AF}" type="pres">
      <dgm:prSet presAssocID="{1965D8FA-2C61-41BF-B4B2-920E18F8E657}" presName="ParentText" presStyleLbl="revTx" presStyleIdx="0" presStyleCnt="3">
        <dgm:presLayoutVars>
          <dgm:chMax val="0"/>
          <dgm:chPref val="0"/>
          <dgm:bulletEnabled val="1"/>
        </dgm:presLayoutVars>
      </dgm:prSet>
      <dgm:spPr/>
    </dgm:pt>
    <dgm:pt modelId="{9E312EC0-9C7D-41D0-9A54-253F134CE920}" type="pres">
      <dgm:prSet presAssocID="{1965D8FA-2C61-41BF-B4B2-920E18F8E657}" presName="Accent1" presStyleLbl="parChTrans1D1" presStyleIdx="0" presStyleCnt="3"/>
      <dgm:spPr/>
    </dgm:pt>
    <dgm:pt modelId="{43B6E488-162E-4204-BF5D-1709C6EFC60B}" type="pres">
      <dgm:prSet presAssocID="{1965D8FA-2C61-41BF-B4B2-920E18F8E657}" presName="Image" presStyleLbl="alignImgPlace1" presStyleIdx="0" presStyleCnt="3"/>
      <dgm:spPr>
        <a:blipFill rotWithShape="1">
          <a:blip xmlns:r="http://schemas.openxmlformats.org/officeDocument/2006/relationships" r:embed="rId1"/>
          <a:stretch>
            <a:fillRect/>
          </a:stretch>
        </a:blipFill>
      </dgm:spPr>
    </dgm:pt>
    <dgm:pt modelId="{18B6D8FD-3D07-4C9C-B464-BC69232DF5F4}" type="pres">
      <dgm:prSet presAssocID="{12330C8B-479E-4DD1-9676-C763C930DE4F}" presName="sibTrans" presStyleCnt="0"/>
      <dgm:spPr/>
    </dgm:pt>
    <dgm:pt modelId="{786952CF-6223-416B-8A1D-75DC8E4F6157}" type="pres">
      <dgm:prSet presAssocID="{16F06440-4C95-4653-BF19-9608CD29B7A3}" presName="composite" presStyleCnt="0"/>
      <dgm:spPr/>
    </dgm:pt>
    <dgm:pt modelId="{F14E33D3-3B10-44B0-929A-F1D7E86B05C5}" type="pres">
      <dgm:prSet presAssocID="{16F06440-4C95-4653-BF19-9608CD29B7A3}" presName="ParentText" presStyleLbl="revTx" presStyleIdx="1" presStyleCnt="3">
        <dgm:presLayoutVars>
          <dgm:chMax val="0"/>
          <dgm:chPref val="0"/>
          <dgm:bulletEnabled val="1"/>
        </dgm:presLayoutVars>
      </dgm:prSet>
      <dgm:spPr/>
    </dgm:pt>
    <dgm:pt modelId="{95C7B8AD-CC6A-4C3A-BEF3-3581AB3493B5}" type="pres">
      <dgm:prSet presAssocID="{16F06440-4C95-4653-BF19-9608CD29B7A3}" presName="Accent1" presStyleLbl="parChTrans1D1" presStyleIdx="1" presStyleCnt="3"/>
      <dgm:spPr/>
    </dgm:pt>
    <dgm:pt modelId="{BDB07220-0BFF-46F4-8852-24699D2FEADF}" type="pres">
      <dgm:prSet presAssocID="{16F06440-4C95-4653-BF19-9608CD29B7A3}" presName="Image" presStyleLbl="alignImgPlace1" presStyleIdx="1" presStyleCnt="3"/>
      <dgm:spPr>
        <a:blipFill rotWithShape="1">
          <a:blip xmlns:r="http://schemas.openxmlformats.org/officeDocument/2006/relationships" r:embed="rId2"/>
          <a:stretch>
            <a:fillRect/>
          </a:stretch>
        </a:blipFill>
      </dgm:spPr>
    </dgm:pt>
    <dgm:pt modelId="{0BCCE218-724A-43CC-9483-12EDBEB2DE01}" type="pres">
      <dgm:prSet presAssocID="{7A64D78A-0657-461C-B354-C76F700C7BD7}" presName="sibTrans" presStyleCnt="0"/>
      <dgm:spPr/>
    </dgm:pt>
    <dgm:pt modelId="{32882DAB-1E54-4630-B468-C680AB027924}" type="pres">
      <dgm:prSet presAssocID="{AB03E6EA-9D84-4C3E-8D30-47ECA8879A62}" presName="composite" presStyleCnt="0"/>
      <dgm:spPr/>
    </dgm:pt>
    <dgm:pt modelId="{527AD57F-8F75-41CE-A483-578A0AC9D809}" type="pres">
      <dgm:prSet presAssocID="{AB03E6EA-9D84-4C3E-8D30-47ECA8879A62}" presName="ParentText" presStyleLbl="revTx" presStyleIdx="2" presStyleCnt="3">
        <dgm:presLayoutVars>
          <dgm:chMax val="0"/>
          <dgm:chPref val="0"/>
          <dgm:bulletEnabled val="1"/>
        </dgm:presLayoutVars>
      </dgm:prSet>
      <dgm:spPr/>
    </dgm:pt>
    <dgm:pt modelId="{95975305-57DC-4471-93DA-885FF01A2350}" type="pres">
      <dgm:prSet presAssocID="{AB03E6EA-9D84-4C3E-8D30-47ECA8879A62}" presName="Accent1" presStyleLbl="parChTrans1D1" presStyleIdx="2" presStyleCnt="3"/>
      <dgm:spPr/>
    </dgm:pt>
    <dgm:pt modelId="{44F94CAD-E075-49C8-836A-58F9446F8369}" type="pres">
      <dgm:prSet presAssocID="{AB03E6EA-9D84-4C3E-8D30-47ECA8879A62}" presName="Image" presStyleLbl="alignImgPlace1" presStyleIdx="2" presStyleCnt="3"/>
      <dgm:spPr>
        <a:blipFill rotWithShape="1">
          <a:blip xmlns:r="http://schemas.openxmlformats.org/officeDocument/2006/relationships" r:embed="rId3"/>
          <a:stretch>
            <a:fillRect/>
          </a:stretch>
        </a:blipFill>
      </dgm:spPr>
    </dgm:pt>
  </dgm:ptLst>
  <dgm:cxnLst>
    <dgm:cxn modelId="{090CE7B9-7604-4FE9-87C8-79B9DE29161D}" type="presOf" srcId="{16F06440-4C95-4653-BF19-9608CD29B7A3}" destId="{F14E33D3-3B10-44B0-929A-F1D7E86B05C5}" srcOrd="0" destOrd="0" presId="urn:microsoft.com/office/officeart/2011/layout/Picture Frame"/>
    <dgm:cxn modelId="{F36E9A14-0884-403D-87E7-909D1D94FE2F}" type="presOf" srcId="{AB03E6EA-9D84-4C3E-8D30-47ECA8879A62}" destId="{527AD57F-8F75-41CE-A483-578A0AC9D809}" srcOrd="0" destOrd="0" presId="urn:microsoft.com/office/officeart/2011/layout/Picture Frame"/>
    <dgm:cxn modelId="{D9EC02A8-95E4-4860-B58F-F2F171B926D3}" srcId="{0803EF2D-00BE-4455-ABE1-69D0C8EA322D}" destId="{16F06440-4C95-4653-BF19-9608CD29B7A3}" srcOrd="1" destOrd="0" parTransId="{1CD357B0-744E-470B-BA66-384531F32A32}" sibTransId="{7A64D78A-0657-461C-B354-C76F700C7BD7}"/>
    <dgm:cxn modelId="{E11EA202-32E4-4FA9-99CE-CB2753B48C51}" srcId="{0803EF2D-00BE-4455-ABE1-69D0C8EA322D}" destId="{1965D8FA-2C61-41BF-B4B2-920E18F8E657}" srcOrd="0" destOrd="0" parTransId="{14902DD2-DDB1-445C-9001-E07F306067C9}" sibTransId="{12330C8B-479E-4DD1-9676-C763C930DE4F}"/>
    <dgm:cxn modelId="{16B8DDCB-2C9F-4785-8BFB-C02BD0CEB547}" type="presOf" srcId="{0803EF2D-00BE-4455-ABE1-69D0C8EA322D}" destId="{D186325F-45FD-4D7A-8B2D-41E47A9DCE44}" srcOrd="0" destOrd="0" presId="urn:microsoft.com/office/officeart/2011/layout/Picture Frame"/>
    <dgm:cxn modelId="{18509ED9-BB4C-47B2-9F13-4044791CD82B}" srcId="{0803EF2D-00BE-4455-ABE1-69D0C8EA322D}" destId="{AB03E6EA-9D84-4C3E-8D30-47ECA8879A62}" srcOrd="2" destOrd="0" parTransId="{36166221-172D-4203-97BF-DC3C340E9703}" sibTransId="{90E1A714-0949-4579-95BC-2536B4747B58}"/>
    <dgm:cxn modelId="{DE23CAE3-0A84-4349-AA12-E9F76E57B00D}" type="presOf" srcId="{1965D8FA-2C61-41BF-B4B2-920E18F8E657}" destId="{5F6D7F23-BA56-4066-A4C1-07E9226EA2AF}" srcOrd="0" destOrd="0" presId="urn:microsoft.com/office/officeart/2011/layout/Picture Frame"/>
    <dgm:cxn modelId="{F8DA4894-A42B-44BB-8706-AE3F2FF1B779}" type="presParOf" srcId="{D186325F-45FD-4D7A-8B2D-41E47A9DCE44}" destId="{F653BB2E-7DD3-4D4F-9D0B-9DF713BAF3AB}" srcOrd="0" destOrd="0" presId="urn:microsoft.com/office/officeart/2011/layout/Picture Frame"/>
    <dgm:cxn modelId="{07F6CAE9-0D08-4C5F-8F16-D5408FCD7264}" type="presParOf" srcId="{F653BB2E-7DD3-4D4F-9D0B-9DF713BAF3AB}" destId="{5F6D7F23-BA56-4066-A4C1-07E9226EA2AF}" srcOrd="0" destOrd="0" presId="urn:microsoft.com/office/officeart/2011/layout/Picture Frame"/>
    <dgm:cxn modelId="{640AF3F7-91B8-4EEF-9ECD-89AB83D5A1C7}" type="presParOf" srcId="{F653BB2E-7DD3-4D4F-9D0B-9DF713BAF3AB}" destId="{9E312EC0-9C7D-41D0-9A54-253F134CE920}" srcOrd="1" destOrd="0" presId="urn:microsoft.com/office/officeart/2011/layout/Picture Frame"/>
    <dgm:cxn modelId="{41CEBFCF-A81D-44AC-86CD-AFBCB072586F}" type="presParOf" srcId="{F653BB2E-7DD3-4D4F-9D0B-9DF713BAF3AB}" destId="{43B6E488-162E-4204-BF5D-1709C6EFC60B}" srcOrd="2" destOrd="0" presId="urn:microsoft.com/office/officeart/2011/layout/Picture Frame"/>
    <dgm:cxn modelId="{5249D03F-C600-4CFF-AE32-CCFA58DB797F}" type="presParOf" srcId="{D186325F-45FD-4D7A-8B2D-41E47A9DCE44}" destId="{18B6D8FD-3D07-4C9C-B464-BC69232DF5F4}" srcOrd="1" destOrd="0" presId="urn:microsoft.com/office/officeart/2011/layout/Picture Frame"/>
    <dgm:cxn modelId="{FF7602BD-788A-466D-9145-DCCBBC75F386}" type="presParOf" srcId="{D186325F-45FD-4D7A-8B2D-41E47A9DCE44}" destId="{786952CF-6223-416B-8A1D-75DC8E4F6157}" srcOrd="2" destOrd="0" presId="urn:microsoft.com/office/officeart/2011/layout/Picture Frame"/>
    <dgm:cxn modelId="{FE582507-B777-4FE0-9955-5C804BB1CCCC}" type="presParOf" srcId="{786952CF-6223-416B-8A1D-75DC8E4F6157}" destId="{F14E33D3-3B10-44B0-929A-F1D7E86B05C5}" srcOrd="0" destOrd="0" presId="urn:microsoft.com/office/officeart/2011/layout/Picture Frame"/>
    <dgm:cxn modelId="{E189533A-6868-4712-8004-CBF04B6D2276}" type="presParOf" srcId="{786952CF-6223-416B-8A1D-75DC8E4F6157}" destId="{95C7B8AD-CC6A-4C3A-BEF3-3581AB3493B5}" srcOrd="1" destOrd="0" presId="urn:microsoft.com/office/officeart/2011/layout/Picture Frame"/>
    <dgm:cxn modelId="{92383DF7-513F-4B30-8139-8CB6C940EC0F}" type="presParOf" srcId="{786952CF-6223-416B-8A1D-75DC8E4F6157}" destId="{BDB07220-0BFF-46F4-8852-24699D2FEADF}" srcOrd="2" destOrd="0" presId="urn:microsoft.com/office/officeart/2011/layout/Picture Frame"/>
    <dgm:cxn modelId="{C98E2641-7E40-4AAC-85CD-ADB3908B2E5D}" type="presParOf" srcId="{D186325F-45FD-4D7A-8B2D-41E47A9DCE44}" destId="{0BCCE218-724A-43CC-9483-12EDBEB2DE01}" srcOrd="3" destOrd="0" presId="urn:microsoft.com/office/officeart/2011/layout/Picture Frame"/>
    <dgm:cxn modelId="{E95E2FE4-DB86-4EAC-8297-2E2AE70B1955}" type="presParOf" srcId="{D186325F-45FD-4D7A-8B2D-41E47A9DCE44}" destId="{32882DAB-1E54-4630-B468-C680AB027924}" srcOrd="4" destOrd="0" presId="urn:microsoft.com/office/officeart/2011/layout/Picture Frame"/>
    <dgm:cxn modelId="{26F4A708-62B6-49B0-ADF7-19E14CF15C22}" type="presParOf" srcId="{32882DAB-1E54-4630-B468-C680AB027924}" destId="{527AD57F-8F75-41CE-A483-578A0AC9D809}" srcOrd="0" destOrd="0" presId="urn:microsoft.com/office/officeart/2011/layout/Picture Frame"/>
    <dgm:cxn modelId="{B6BD8A58-4B91-4FE4-8F83-AE1CD4D72659}" type="presParOf" srcId="{32882DAB-1E54-4630-B468-C680AB027924}" destId="{95975305-57DC-4471-93DA-885FF01A2350}" srcOrd="1" destOrd="0" presId="urn:microsoft.com/office/officeart/2011/layout/Picture Frame"/>
    <dgm:cxn modelId="{543EB724-9571-41BC-88D7-D60C45B8BFFA}" type="presParOf" srcId="{32882DAB-1E54-4630-B468-C680AB027924}" destId="{44F94CAD-E075-49C8-836A-58F9446F8369}" srcOrd="2" destOrd="0" presId="urn:microsoft.com/office/officeart/2011/layout/Picture Fram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AE331E0-B59C-40A6-B3A8-75C512564FCF}"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E6DE484A-0AAA-421C-BEA4-E16A4751239C}">
      <dgm:prSet phldrT="[Text]"/>
      <dgm:spPr/>
      <dgm:t>
        <a:bodyPr/>
        <a:lstStyle/>
        <a:p>
          <a:r>
            <a:rPr lang="en-US" dirty="0"/>
            <a:t>No More Lies!</a:t>
          </a:r>
        </a:p>
      </dgm:t>
    </dgm:pt>
    <dgm:pt modelId="{BFF013C4-5A5A-4E7F-872C-6E47D66C1872}" type="parTrans" cxnId="{A10BE899-101F-4469-A8A1-8808E3EA2C49}">
      <dgm:prSet/>
      <dgm:spPr/>
      <dgm:t>
        <a:bodyPr/>
        <a:lstStyle/>
        <a:p>
          <a:endParaRPr lang="en-US"/>
        </a:p>
      </dgm:t>
    </dgm:pt>
    <dgm:pt modelId="{0C732942-8FB8-4060-900C-923A8AA52890}" type="sibTrans" cxnId="{A10BE899-101F-4469-A8A1-8808E3EA2C49}">
      <dgm:prSet/>
      <dgm:spPr/>
      <dgm:t>
        <a:bodyPr/>
        <a:lstStyle/>
        <a:p>
          <a:endParaRPr lang="en-US"/>
        </a:p>
      </dgm:t>
    </dgm:pt>
    <dgm:pt modelId="{49B82FBC-E085-45F7-80C0-521080BAEF10}">
      <dgm:prSet phldrT="[Text]"/>
      <dgm:spPr/>
      <dgm:t>
        <a:bodyPr/>
        <a:lstStyle/>
        <a:p>
          <a:r>
            <a:rPr lang="en-US" dirty="0"/>
            <a:t>Madison Avenue</a:t>
          </a:r>
        </a:p>
      </dgm:t>
    </dgm:pt>
    <dgm:pt modelId="{8392442B-0C7E-4E9E-9064-75851E21146D}" type="parTrans" cxnId="{A9DF11EC-B5A5-4809-AB80-F435FAC19477}">
      <dgm:prSet/>
      <dgm:spPr/>
      <dgm:t>
        <a:bodyPr/>
        <a:lstStyle/>
        <a:p>
          <a:endParaRPr lang="en-US"/>
        </a:p>
      </dgm:t>
    </dgm:pt>
    <dgm:pt modelId="{DA87E0C6-6A73-4745-91B7-C370EEFC6B98}" type="sibTrans" cxnId="{A9DF11EC-B5A5-4809-AB80-F435FAC19477}">
      <dgm:prSet/>
      <dgm:spPr/>
      <dgm:t>
        <a:bodyPr/>
        <a:lstStyle/>
        <a:p>
          <a:endParaRPr lang="en-US"/>
        </a:p>
      </dgm:t>
    </dgm:pt>
    <dgm:pt modelId="{C9DFF82B-5E1C-46D1-8D5A-F8DCCDD73165}">
      <dgm:prSet phldrT="[Text]"/>
      <dgm:spPr/>
      <dgm:t>
        <a:bodyPr/>
        <a:lstStyle/>
        <a:p>
          <a:r>
            <a:rPr lang="en-US" dirty="0"/>
            <a:t>Politics</a:t>
          </a:r>
        </a:p>
      </dgm:t>
    </dgm:pt>
    <dgm:pt modelId="{D90C758B-F4FB-4D00-9731-777B557BD209}" type="parTrans" cxnId="{06F21177-4B6D-444D-ABC0-EA7E8A37218B}">
      <dgm:prSet/>
      <dgm:spPr/>
      <dgm:t>
        <a:bodyPr/>
        <a:lstStyle/>
        <a:p>
          <a:endParaRPr lang="en-US"/>
        </a:p>
      </dgm:t>
    </dgm:pt>
    <dgm:pt modelId="{8B5459C9-60A7-4512-9E52-5674D9EAC8CA}" type="sibTrans" cxnId="{06F21177-4B6D-444D-ABC0-EA7E8A37218B}">
      <dgm:prSet/>
      <dgm:spPr/>
      <dgm:t>
        <a:bodyPr/>
        <a:lstStyle/>
        <a:p>
          <a:endParaRPr lang="en-US"/>
        </a:p>
      </dgm:t>
    </dgm:pt>
    <dgm:pt modelId="{EF0554B8-1731-40AA-9757-A04A8FE0D215}">
      <dgm:prSet phldrT="[Text]"/>
      <dgm:spPr/>
      <dgm:t>
        <a:bodyPr/>
        <a:lstStyle/>
        <a:p>
          <a:r>
            <a:rPr lang="en-US" dirty="0"/>
            <a:t>Spies</a:t>
          </a:r>
        </a:p>
      </dgm:t>
    </dgm:pt>
    <dgm:pt modelId="{F495C0D3-CD97-407D-AE30-637D76A7E2AE}" type="parTrans" cxnId="{4131DFCB-F327-4140-82AF-07FCAFF111C3}">
      <dgm:prSet/>
      <dgm:spPr/>
      <dgm:t>
        <a:bodyPr/>
        <a:lstStyle/>
        <a:p>
          <a:endParaRPr lang="en-US"/>
        </a:p>
      </dgm:t>
    </dgm:pt>
    <dgm:pt modelId="{3611F34F-D38A-4B7D-AFEF-DC13981BF926}" type="sibTrans" cxnId="{4131DFCB-F327-4140-82AF-07FCAFF111C3}">
      <dgm:prSet/>
      <dgm:spPr/>
      <dgm:t>
        <a:bodyPr/>
        <a:lstStyle/>
        <a:p>
          <a:endParaRPr lang="en-US"/>
        </a:p>
      </dgm:t>
    </dgm:pt>
    <dgm:pt modelId="{57C984A7-0848-4649-AD03-0A1EA2DA3FD6}">
      <dgm:prSet phldrT="[Text]"/>
      <dgm:spPr/>
      <dgm:t>
        <a:bodyPr/>
        <a:lstStyle/>
        <a:p>
          <a:r>
            <a:rPr lang="en-US" dirty="0"/>
            <a:t>“Meat Markets”</a:t>
          </a:r>
        </a:p>
      </dgm:t>
    </dgm:pt>
    <dgm:pt modelId="{5CBA236C-B737-4B3A-9099-B8F9C4AEC1AB}" type="parTrans" cxnId="{9739DD34-6C13-42CC-8C23-77FFEE2C6EFD}">
      <dgm:prSet/>
      <dgm:spPr/>
      <dgm:t>
        <a:bodyPr/>
        <a:lstStyle/>
        <a:p>
          <a:endParaRPr lang="en-US"/>
        </a:p>
      </dgm:t>
    </dgm:pt>
    <dgm:pt modelId="{9D2999B0-5694-45EA-807E-D96E0CB45F41}" type="sibTrans" cxnId="{9739DD34-6C13-42CC-8C23-77FFEE2C6EFD}">
      <dgm:prSet/>
      <dgm:spPr/>
      <dgm:t>
        <a:bodyPr/>
        <a:lstStyle/>
        <a:p>
          <a:endParaRPr lang="en-US"/>
        </a:p>
      </dgm:t>
    </dgm:pt>
    <dgm:pt modelId="{3A2B8601-B93D-40B2-BFEA-3BCA9D1A1D21}">
      <dgm:prSet phldrT="[Text]"/>
      <dgm:spPr/>
      <dgm:t>
        <a:bodyPr/>
        <a:lstStyle/>
        <a:p>
          <a:r>
            <a:rPr lang="en-US" dirty="0"/>
            <a:t>Self-Righteous Bullies</a:t>
          </a:r>
        </a:p>
      </dgm:t>
    </dgm:pt>
    <dgm:pt modelId="{88BD36BC-99BA-4A43-9102-FC1FA6D87D42}" type="parTrans" cxnId="{F2F7329C-826D-4101-BCCF-B52D19F19B5A}">
      <dgm:prSet/>
      <dgm:spPr/>
      <dgm:t>
        <a:bodyPr/>
        <a:lstStyle/>
        <a:p>
          <a:endParaRPr lang="en-US"/>
        </a:p>
      </dgm:t>
    </dgm:pt>
    <dgm:pt modelId="{E4AFFCFE-0491-477C-ABA6-59ACA8EEB464}" type="sibTrans" cxnId="{F2F7329C-826D-4101-BCCF-B52D19F19B5A}">
      <dgm:prSet/>
      <dgm:spPr/>
      <dgm:t>
        <a:bodyPr/>
        <a:lstStyle/>
        <a:p>
          <a:endParaRPr lang="en-US"/>
        </a:p>
      </dgm:t>
    </dgm:pt>
    <dgm:pt modelId="{3E142A3A-FC05-4809-9B45-8EC392E10394}" type="pres">
      <dgm:prSet presAssocID="{BAE331E0-B59C-40A6-B3A8-75C512564FCF}" presName="Name0" presStyleCnt="0">
        <dgm:presLayoutVars>
          <dgm:dir/>
          <dgm:animLvl val="lvl"/>
          <dgm:resizeHandles val="exact"/>
        </dgm:presLayoutVars>
      </dgm:prSet>
      <dgm:spPr/>
    </dgm:pt>
    <dgm:pt modelId="{D7D2C8D9-B90D-4735-9DE6-40D6CD685ACA}" type="pres">
      <dgm:prSet presAssocID="{E6DE484A-0AAA-421C-BEA4-E16A4751239C}" presName="boxAndChildren" presStyleCnt="0"/>
      <dgm:spPr/>
    </dgm:pt>
    <dgm:pt modelId="{A15EBC7D-7C53-413F-97BA-E203E900774E}" type="pres">
      <dgm:prSet presAssocID="{E6DE484A-0AAA-421C-BEA4-E16A4751239C}" presName="parentTextBox" presStyleLbl="node1" presStyleIdx="0" presStyleCnt="1"/>
      <dgm:spPr/>
    </dgm:pt>
    <dgm:pt modelId="{7D1002CE-0C7E-464D-BEE2-7BB8350D5848}" type="pres">
      <dgm:prSet presAssocID="{E6DE484A-0AAA-421C-BEA4-E16A4751239C}" presName="entireBox" presStyleLbl="node1" presStyleIdx="0" presStyleCnt="1"/>
      <dgm:spPr/>
    </dgm:pt>
    <dgm:pt modelId="{E8421C3C-F0E1-4368-A964-9F1EFAC933F5}" type="pres">
      <dgm:prSet presAssocID="{E6DE484A-0AAA-421C-BEA4-E16A4751239C}" presName="descendantBox" presStyleCnt="0"/>
      <dgm:spPr/>
    </dgm:pt>
    <dgm:pt modelId="{F5FA64EE-96EA-4E3D-90F3-D91DF1DAE55D}" type="pres">
      <dgm:prSet presAssocID="{49B82FBC-E085-45F7-80C0-521080BAEF10}" presName="childTextBox" presStyleLbl="fgAccFollowNode1" presStyleIdx="0" presStyleCnt="5">
        <dgm:presLayoutVars>
          <dgm:bulletEnabled val="1"/>
        </dgm:presLayoutVars>
      </dgm:prSet>
      <dgm:spPr/>
    </dgm:pt>
    <dgm:pt modelId="{CDB231B6-7A4A-46F8-897D-A26EC13F41B9}" type="pres">
      <dgm:prSet presAssocID="{C9DFF82B-5E1C-46D1-8D5A-F8DCCDD73165}" presName="childTextBox" presStyleLbl="fgAccFollowNode1" presStyleIdx="1" presStyleCnt="5">
        <dgm:presLayoutVars>
          <dgm:bulletEnabled val="1"/>
        </dgm:presLayoutVars>
      </dgm:prSet>
      <dgm:spPr/>
    </dgm:pt>
    <dgm:pt modelId="{08956BF3-6C04-4E39-A69C-751D62040CC4}" type="pres">
      <dgm:prSet presAssocID="{EF0554B8-1731-40AA-9757-A04A8FE0D215}" presName="childTextBox" presStyleLbl="fgAccFollowNode1" presStyleIdx="2" presStyleCnt="5">
        <dgm:presLayoutVars>
          <dgm:bulletEnabled val="1"/>
        </dgm:presLayoutVars>
      </dgm:prSet>
      <dgm:spPr/>
    </dgm:pt>
    <dgm:pt modelId="{15447568-0E42-481F-A463-743DAB57C8F1}" type="pres">
      <dgm:prSet presAssocID="{57C984A7-0848-4649-AD03-0A1EA2DA3FD6}" presName="childTextBox" presStyleLbl="fgAccFollowNode1" presStyleIdx="3" presStyleCnt="5">
        <dgm:presLayoutVars>
          <dgm:bulletEnabled val="1"/>
        </dgm:presLayoutVars>
      </dgm:prSet>
      <dgm:spPr/>
    </dgm:pt>
    <dgm:pt modelId="{3A3DEE83-DCB1-4DB5-83D6-39F03A521AEB}" type="pres">
      <dgm:prSet presAssocID="{3A2B8601-B93D-40B2-BFEA-3BCA9D1A1D21}" presName="childTextBox" presStyleLbl="fgAccFollowNode1" presStyleIdx="4" presStyleCnt="5">
        <dgm:presLayoutVars>
          <dgm:bulletEnabled val="1"/>
        </dgm:presLayoutVars>
      </dgm:prSet>
      <dgm:spPr/>
    </dgm:pt>
  </dgm:ptLst>
  <dgm:cxnLst>
    <dgm:cxn modelId="{A9DF11EC-B5A5-4809-AB80-F435FAC19477}" srcId="{E6DE484A-0AAA-421C-BEA4-E16A4751239C}" destId="{49B82FBC-E085-45F7-80C0-521080BAEF10}" srcOrd="0" destOrd="0" parTransId="{8392442B-0C7E-4E9E-9064-75851E21146D}" sibTransId="{DA87E0C6-6A73-4745-91B7-C370EEFC6B98}"/>
    <dgm:cxn modelId="{AA210D37-D70B-42A9-A932-A8261E5FD276}" type="presOf" srcId="{3A2B8601-B93D-40B2-BFEA-3BCA9D1A1D21}" destId="{3A3DEE83-DCB1-4DB5-83D6-39F03A521AEB}" srcOrd="0" destOrd="0" presId="urn:microsoft.com/office/officeart/2005/8/layout/process4"/>
    <dgm:cxn modelId="{E2ACC997-A2BF-46E2-8953-352003D15471}" type="presOf" srcId="{E6DE484A-0AAA-421C-BEA4-E16A4751239C}" destId="{7D1002CE-0C7E-464D-BEE2-7BB8350D5848}" srcOrd="1" destOrd="0" presId="urn:microsoft.com/office/officeart/2005/8/layout/process4"/>
    <dgm:cxn modelId="{9739DD34-6C13-42CC-8C23-77FFEE2C6EFD}" srcId="{E6DE484A-0AAA-421C-BEA4-E16A4751239C}" destId="{57C984A7-0848-4649-AD03-0A1EA2DA3FD6}" srcOrd="3" destOrd="0" parTransId="{5CBA236C-B737-4B3A-9099-B8F9C4AEC1AB}" sibTransId="{9D2999B0-5694-45EA-807E-D96E0CB45F41}"/>
    <dgm:cxn modelId="{F2F7329C-826D-4101-BCCF-B52D19F19B5A}" srcId="{E6DE484A-0AAA-421C-BEA4-E16A4751239C}" destId="{3A2B8601-B93D-40B2-BFEA-3BCA9D1A1D21}" srcOrd="4" destOrd="0" parTransId="{88BD36BC-99BA-4A43-9102-FC1FA6D87D42}" sibTransId="{E4AFFCFE-0491-477C-ABA6-59ACA8EEB464}"/>
    <dgm:cxn modelId="{06F21177-4B6D-444D-ABC0-EA7E8A37218B}" srcId="{E6DE484A-0AAA-421C-BEA4-E16A4751239C}" destId="{C9DFF82B-5E1C-46D1-8D5A-F8DCCDD73165}" srcOrd="1" destOrd="0" parTransId="{D90C758B-F4FB-4D00-9731-777B557BD209}" sibTransId="{8B5459C9-60A7-4512-9E52-5674D9EAC8CA}"/>
    <dgm:cxn modelId="{9455D859-AD2C-40A9-A9EB-5F6005C2F6CB}" type="presOf" srcId="{BAE331E0-B59C-40A6-B3A8-75C512564FCF}" destId="{3E142A3A-FC05-4809-9B45-8EC392E10394}" srcOrd="0" destOrd="0" presId="urn:microsoft.com/office/officeart/2005/8/layout/process4"/>
    <dgm:cxn modelId="{C7CFD07F-EF42-4308-B63B-9AA6F3930AB8}" type="presOf" srcId="{C9DFF82B-5E1C-46D1-8D5A-F8DCCDD73165}" destId="{CDB231B6-7A4A-46F8-897D-A26EC13F41B9}" srcOrd="0" destOrd="0" presId="urn:microsoft.com/office/officeart/2005/8/layout/process4"/>
    <dgm:cxn modelId="{2382FA1B-A7D5-40F6-B92F-F60142D206AA}" type="presOf" srcId="{57C984A7-0848-4649-AD03-0A1EA2DA3FD6}" destId="{15447568-0E42-481F-A463-743DAB57C8F1}" srcOrd="0" destOrd="0" presId="urn:microsoft.com/office/officeart/2005/8/layout/process4"/>
    <dgm:cxn modelId="{BC5DB998-06C4-4B0A-8903-21D834C03566}" type="presOf" srcId="{E6DE484A-0AAA-421C-BEA4-E16A4751239C}" destId="{A15EBC7D-7C53-413F-97BA-E203E900774E}" srcOrd="0" destOrd="0" presId="urn:microsoft.com/office/officeart/2005/8/layout/process4"/>
    <dgm:cxn modelId="{DE1AA536-2F44-4BF2-88CA-5D775AE18739}" type="presOf" srcId="{EF0554B8-1731-40AA-9757-A04A8FE0D215}" destId="{08956BF3-6C04-4E39-A69C-751D62040CC4}" srcOrd="0" destOrd="0" presId="urn:microsoft.com/office/officeart/2005/8/layout/process4"/>
    <dgm:cxn modelId="{02A312F9-791F-4DF2-92A6-46E6C36FF98F}" type="presOf" srcId="{49B82FBC-E085-45F7-80C0-521080BAEF10}" destId="{F5FA64EE-96EA-4E3D-90F3-D91DF1DAE55D}" srcOrd="0" destOrd="0" presId="urn:microsoft.com/office/officeart/2005/8/layout/process4"/>
    <dgm:cxn modelId="{4131DFCB-F327-4140-82AF-07FCAFF111C3}" srcId="{E6DE484A-0AAA-421C-BEA4-E16A4751239C}" destId="{EF0554B8-1731-40AA-9757-A04A8FE0D215}" srcOrd="2" destOrd="0" parTransId="{F495C0D3-CD97-407D-AE30-637D76A7E2AE}" sibTransId="{3611F34F-D38A-4B7D-AFEF-DC13981BF926}"/>
    <dgm:cxn modelId="{A10BE899-101F-4469-A8A1-8808E3EA2C49}" srcId="{BAE331E0-B59C-40A6-B3A8-75C512564FCF}" destId="{E6DE484A-0AAA-421C-BEA4-E16A4751239C}" srcOrd="0" destOrd="0" parTransId="{BFF013C4-5A5A-4E7F-872C-6E47D66C1872}" sibTransId="{0C732942-8FB8-4060-900C-923A8AA52890}"/>
    <dgm:cxn modelId="{6B89B427-1D71-4ABB-B7F5-FBBBEC003A22}" type="presParOf" srcId="{3E142A3A-FC05-4809-9B45-8EC392E10394}" destId="{D7D2C8D9-B90D-4735-9DE6-40D6CD685ACA}" srcOrd="0" destOrd="0" presId="urn:microsoft.com/office/officeart/2005/8/layout/process4"/>
    <dgm:cxn modelId="{FD3E8BB4-70A2-4F4A-B931-427FF6887470}" type="presParOf" srcId="{D7D2C8D9-B90D-4735-9DE6-40D6CD685ACA}" destId="{A15EBC7D-7C53-413F-97BA-E203E900774E}" srcOrd="0" destOrd="0" presId="urn:microsoft.com/office/officeart/2005/8/layout/process4"/>
    <dgm:cxn modelId="{E2978C4F-19C6-466C-87B2-84EEBCDD778B}" type="presParOf" srcId="{D7D2C8D9-B90D-4735-9DE6-40D6CD685ACA}" destId="{7D1002CE-0C7E-464D-BEE2-7BB8350D5848}" srcOrd="1" destOrd="0" presId="urn:microsoft.com/office/officeart/2005/8/layout/process4"/>
    <dgm:cxn modelId="{CDE1C747-959E-4294-AC1E-85D8C0F1E55B}" type="presParOf" srcId="{D7D2C8D9-B90D-4735-9DE6-40D6CD685ACA}" destId="{E8421C3C-F0E1-4368-A964-9F1EFAC933F5}" srcOrd="2" destOrd="0" presId="urn:microsoft.com/office/officeart/2005/8/layout/process4"/>
    <dgm:cxn modelId="{99C06357-19A9-40B3-A0F4-BB1BB91E0AE6}" type="presParOf" srcId="{E8421C3C-F0E1-4368-A964-9F1EFAC933F5}" destId="{F5FA64EE-96EA-4E3D-90F3-D91DF1DAE55D}" srcOrd="0" destOrd="0" presId="urn:microsoft.com/office/officeart/2005/8/layout/process4"/>
    <dgm:cxn modelId="{26BA3149-6A32-450E-ADF0-C011D2DAB4A6}" type="presParOf" srcId="{E8421C3C-F0E1-4368-A964-9F1EFAC933F5}" destId="{CDB231B6-7A4A-46F8-897D-A26EC13F41B9}" srcOrd="1" destOrd="0" presId="urn:microsoft.com/office/officeart/2005/8/layout/process4"/>
    <dgm:cxn modelId="{F1C1E79F-8029-47FB-BCFD-632162EC5D7E}" type="presParOf" srcId="{E8421C3C-F0E1-4368-A964-9F1EFAC933F5}" destId="{08956BF3-6C04-4E39-A69C-751D62040CC4}" srcOrd="2" destOrd="0" presId="urn:microsoft.com/office/officeart/2005/8/layout/process4"/>
    <dgm:cxn modelId="{F94B312A-795C-48C2-B0E7-67E099029619}" type="presParOf" srcId="{E8421C3C-F0E1-4368-A964-9F1EFAC933F5}" destId="{15447568-0E42-481F-A463-743DAB57C8F1}" srcOrd="3" destOrd="0" presId="urn:microsoft.com/office/officeart/2005/8/layout/process4"/>
    <dgm:cxn modelId="{261CD2D6-DFEA-4230-811F-62D431C8BDB7}" type="presParOf" srcId="{E8421C3C-F0E1-4368-A964-9F1EFAC933F5}" destId="{3A3DEE83-DCB1-4DB5-83D6-39F03A521AEB}" srcOrd="4"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46D3D58-52EF-41D7-A3F2-724292A65AC2}" type="doc">
      <dgm:prSet loTypeId="urn:diagrams.loki3.com/BracketList" loCatId="list" qsTypeId="urn:microsoft.com/office/officeart/2005/8/quickstyle/simple1" qsCatId="simple" csTypeId="urn:microsoft.com/office/officeart/2005/8/colors/accent3_2" csCatId="accent3" phldr="1"/>
      <dgm:spPr/>
      <dgm:t>
        <a:bodyPr/>
        <a:lstStyle/>
        <a:p>
          <a:endParaRPr lang="en-US"/>
        </a:p>
      </dgm:t>
    </dgm:pt>
    <dgm:pt modelId="{9A0197A7-1349-4173-A30E-71F32C73DDF7}">
      <dgm:prSet phldrT="[Text]"/>
      <dgm:spPr/>
      <dgm:t>
        <a:bodyPr/>
        <a:lstStyle/>
        <a:p>
          <a:r>
            <a:rPr lang="en-US" dirty="0"/>
            <a:t>Come Down Off Your Throne</a:t>
          </a:r>
        </a:p>
      </dgm:t>
    </dgm:pt>
    <dgm:pt modelId="{E0C17A87-8418-404B-A123-EF621A7E7FCC}" type="parTrans" cxnId="{4DA82685-93B7-4ACF-9E9D-62F9307D0887}">
      <dgm:prSet/>
      <dgm:spPr/>
      <dgm:t>
        <a:bodyPr/>
        <a:lstStyle/>
        <a:p>
          <a:endParaRPr lang="en-US"/>
        </a:p>
      </dgm:t>
    </dgm:pt>
    <dgm:pt modelId="{870483B2-BF7B-4DC2-BBCB-6F50573C4129}" type="sibTrans" cxnId="{4DA82685-93B7-4ACF-9E9D-62F9307D0887}">
      <dgm:prSet/>
      <dgm:spPr/>
      <dgm:t>
        <a:bodyPr/>
        <a:lstStyle/>
        <a:p>
          <a:endParaRPr lang="en-US"/>
        </a:p>
      </dgm:t>
    </dgm:pt>
    <dgm:pt modelId="{2623686C-40B7-4DF9-87FC-5838C21D5C7B}">
      <dgm:prSet phldrT="[Text]"/>
      <dgm:spPr>
        <a:noFill/>
        <a:ln>
          <a:noFill/>
        </a:ln>
      </dgm:spPr>
      <dgm:t>
        <a:bodyPr/>
        <a:lstStyle/>
        <a:p>
          <a:r>
            <a:rPr lang="en-US" dirty="0">
              <a:noFill/>
            </a:rPr>
            <a:t>Please! Grow Up!</a:t>
          </a:r>
        </a:p>
      </dgm:t>
    </dgm:pt>
    <dgm:pt modelId="{B4A4ECD9-A76E-44D5-AE68-505D34A5C50C}" type="parTrans" cxnId="{7B4DF456-80A9-463E-B65B-EB976CF13E00}">
      <dgm:prSet/>
      <dgm:spPr/>
      <dgm:t>
        <a:bodyPr/>
        <a:lstStyle/>
        <a:p>
          <a:endParaRPr lang="en-US"/>
        </a:p>
      </dgm:t>
    </dgm:pt>
    <dgm:pt modelId="{EF483563-F391-4ECC-9FC3-00757BFA3132}" type="sibTrans" cxnId="{7B4DF456-80A9-463E-B65B-EB976CF13E00}">
      <dgm:prSet/>
      <dgm:spPr/>
      <dgm:t>
        <a:bodyPr/>
        <a:lstStyle/>
        <a:p>
          <a:endParaRPr lang="en-US"/>
        </a:p>
      </dgm:t>
    </dgm:pt>
    <dgm:pt modelId="{DE66CC28-3254-467E-904E-D375290E5225}">
      <dgm:prSet phldrT="[Text]"/>
      <dgm:spPr>
        <a:noFill/>
        <a:ln>
          <a:noFill/>
        </a:ln>
      </dgm:spPr>
      <dgm:t>
        <a:bodyPr/>
        <a:lstStyle/>
        <a:p>
          <a:r>
            <a:rPr lang="en-US" b="1" dirty="0">
              <a:noFill/>
            </a:rPr>
            <a:t>1 Corinthians 6:2 </a:t>
          </a:r>
          <a:r>
            <a:rPr lang="en-US" dirty="0">
              <a:noFill/>
            </a:rPr>
            <a:t> Don’t you realize that someday we believers will judge the world? And since you are going to judge the world, can’t you decide even these little things among yourselves? </a:t>
          </a:r>
        </a:p>
      </dgm:t>
    </dgm:pt>
    <dgm:pt modelId="{D3DA2BAB-DE23-40DE-8D46-0D8D253D17DF}" type="parTrans" cxnId="{55F60B7C-39CB-4822-8E8B-C672544E6C2E}">
      <dgm:prSet/>
      <dgm:spPr/>
      <dgm:t>
        <a:bodyPr/>
        <a:lstStyle/>
        <a:p>
          <a:endParaRPr lang="en-US"/>
        </a:p>
      </dgm:t>
    </dgm:pt>
    <dgm:pt modelId="{5CCDDEF0-A6FF-4B74-8E66-392EA6262E61}" type="sibTrans" cxnId="{55F60B7C-39CB-4822-8E8B-C672544E6C2E}">
      <dgm:prSet/>
      <dgm:spPr/>
      <dgm:t>
        <a:bodyPr/>
        <a:lstStyle/>
        <a:p>
          <a:endParaRPr lang="en-US"/>
        </a:p>
      </dgm:t>
    </dgm:pt>
    <dgm:pt modelId="{28746A4A-B603-44EB-8DD3-D2FFCA1EAB0D}">
      <dgm:prSet phldrT="[Text]"/>
      <dgm:spPr/>
      <dgm:t>
        <a:bodyPr/>
        <a:lstStyle/>
        <a:p>
          <a:r>
            <a:rPr lang="en-US" b="1" dirty="0"/>
            <a:t>Revelation 19:16  </a:t>
          </a:r>
          <a:r>
            <a:rPr lang="en-US" dirty="0"/>
            <a:t>On his robe at his thigh was written this title: </a:t>
          </a:r>
          <a:r>
            <a:rPr lang="en-US" b="1" dirty="0"/>
            <a:t>King of all kings and Lord of all lords</a:t>
          </a:r>
          <a:r>
            <a:rPr lang="en-US" dirty="0"/>
            <a:t>. </a:t>
          </a:r>
        </a:p>
      </dgm:t>
    </dgm:pt>
    <dgm:pt modelId="{023878B8-6226-416E-8DC5-3CED3CA0380F}" type="parTrans" cxnId="{BE483DA5-557F-4980-9892-B3DECBFF0A63}">
      <dgm:prSet/>
      <dgm:spPr/>
      <dgm:t>
        <a:bodyPr/>
        <a:lstStyle/>
        <a:p>
          <a:endParaRPr lang="en-US"/>
        </a:p>
      </dgm:t>
    </dgm:pt>
    <dgm:pt modelId="{A9BC3F37-41F2-4262-8142-954379AE32AC}" type="sibTrans" cxnId="{BE483DA5-557F-4980-9892-B3DECBFF0A63}">
      <dgm:prSet/>
      <dgm:spPr/>
      <dgm:t>
        <a:bodyPr/>
        <a:lstStyle/>
        <a:p>
          <a:endParaRPr lang="en-US"/>
        </a:p>
      </dgm:t>
    </dgm:pt>
    <dgm:pt modelId="{C92F91EF-5906-41BE-95D1-82A2462F97CB}" type="pres">
      <dgm:prSet presAssocID="{146D3D58-52EF-41D7-A3F2-724292A65AC2}" presName="Name0" presStyleCnt="0">
        <dgm:presLayoutVars>
          <dgm:dir/>
          <dgm:animLvl val="lvl"/>
          <dgm:resizeHandles val="exact"/>
        </dgm:presLayoutVars>
      </dgm:prSet>
      <dgm:spPr/>
    </dgm:pt>
    <dgm:pt modelId="{BD6F1E89-2095-402A-83E7-5847B8B3E2AD}" type="pres">
      <dgm:prSet presAssocID="{9A0197A7-1349-4173-A30E-71F32C73DDF7}" presName="linNode" presStyleCnt="0"/>
      <dgm:spPr/>
    </dgm:pt>
    <dgm:pt modelId="{19F969CF-A0E0-47B6-AEF7-087045A2034E}" type="pres">
      <dgm:prSet presAssocID="{9A0197A7-1349-4173-A30E-71F32C73DDF7}" presName="parTx" presStyleLbl="revTx" presStyleIdx="0" presStyleCnt="2">
        <dgm:presLayoutVars>
          <dgm:chMax val="1"/>
          <dgm:bulletEnabled val="1"/>
        </dgm:presLayoutVars>
      </dgm:prSet>
      <dgm:spPr/>
    </dgm:pt>
    <dgm:pt modelId="{16A03A57-4FEA-4F65-B1C0-C67E72694941}" type="pres">
      <dgm:prSet presAssocID="{9A0197A7-1349-4173-A30E-71F32C73DDF7}" presName="bracket" presStyleLbl="parChTrans1D1" presStyleIdx="0" presStyleCnt="2"/>
      <dgm:spPr/>
    </dgm:pt>
    <dgm:pt modelId="{0D872F6A-C5F5-47A0-895F-6544B50E522C}" type="pres">
      <dgm:prSet presAssocID="{9A0197A7-1349-4173-A30E-71F32C73DDF7}" presName="spH" presStyleCnt="0"/>
      <dgm:spPr/>
    </dgm:pt>
    <dgm:pt modelId="{7C179D36-0806-41AE-8AF3-798A0B708693}" type="pres">
      <dgm:prSet presAssocID="{9A0197A7-1349-4173-A30E-71F32C73DDF7}" presName="desTx" presStyleLbl="node1" presStyleIdx="0" presStyleCnt="2">
        <dgm:presLayoutVars>
          <dgm:bulletEnabled val="1"/>
        </dgm:presLayoutVars>
      </dgm:prSet>
      <dgm:spPr/>
    </dgm:pt>
    <dgm:pt modelId="{8074E7C8-59EB-4982-B979-CBB1CF4A8DC2}" type="pres">
      <dgm:prSet presAssocID="{870483B2-BF7B-4DC2-BBCB-6F50573C4129}" presName="spV" presStyleCnt="0"/>
      <dgm:spPr/>
    </dgm:pt>
    <dgm:pt modelId="{BB4E4528-7432-4544-99E8-57928E351E0C}" type="pres">
      <dgm:prSet presAssocID="{2623686C-40B7-4DF9-87FC-5838C21D5C7B}" presName="linNode" presStyleCnt="0"/>
      <dgm:spPr/>
    </dgm:pt>
    <dgm:pt modelId="{EF429840-3B3F-40CB-97D4-1C222B9D5A83}" type="pres">
      <dgm:prSet presAssocID="{2623686C-40B7-4DF9-87FC-5838C21D5C7B}" presName="parTx" presStyleLbl="revTx" presStyleIdx="1" presStyleCnt="2">
        <dgm:presLayoutVars>
          <dgm:chMax val="1"/>
          <dgm:bulletEnabled val="1"/>
        </dgm:presLayoutVars>
      </dgm:prSet>
      <dgm:spPr/>
    </dgm:pt>
    <dgm:pt modelId="{F1F7FCA8-60F9-49C2-A573-EB1A4B726220}" type="pres">
      <dgm:prSet presAssocID="{2623686C-40B7-4DF9-87FC-5838C21D5C7B}" presName="bracket" presStyleLbl="parChTrans1D1" presStyleIdx="1" presStyleCnt="2"/>
      <dgm:spPr>
        <a:noFill/>
        <a:ln>
          <a:noFill/>
        </a:ln>
      </dgm:spPr>
    </dgm:pt>
    <dgm:pt modelId="{5C776A67-FB51-48B9-897E-9F706EFC458B}" type="pres">
      <dgm:prSet presAssocID="{2623686C-40B7-4DF9-87FC-5838C21D5C7B}" presName="spH" presStyleCnt="0"/>
      <dgm:spPr/>
    </dgm:pt>
    <dgm:pt modelId="{DB8A5EA6-9E26-4300-85A8-5A99E3AAD5D7}" type="pres">
      <dgm:prSet presAssocID="{2623686C-40B7-4DF9-87FC-5838C21D5C7B}" presName="desTx" presStyleLbl="node1" presStyleIdx="1" presStyleCnt="2">
        <dgm:presLayoutVars>
          <dgm:bulletEnabled val="1"/>
        </dgm:presLayoutVars>
      </dgm:prSet>
      <dgm:spPr/>
    </dgm:pt>
  </dgm:ptLst>
  <dgm:cxnLst>
    <dgm:cxn modelId="{3ADFF497-B9AE-47AA-8E59-4D277A8817D5}" type="presOf" srcId="{28746A4A-B603-44EB-8DD3-D2FFCA1EAB0D}" destId="{7C179D36-0806-41AE-8AF3-798A0B708693}" srcOrd="0" destOrd="0" presId="urn:diagrams.loki3.com/BracketList"/>
    <dgm:cxn modelId="{ACCF6166-A7EA-40C4-A8A4-F438E95F5B66}" type="presOf" srcId="{146D3D58-52EF-41D7-A3F2-724292A65AC2}" destId="{C92F91EF-5906-41BE-95D1-82A2462F97CB}" srcOrd="0" destOrd="0" presId="urn:diagrams.loki3.com/BracketList"/>
    <dgm:cxn modelId="{BE483DA5-557F-4980-9892-B3DECBFF0A63}" srcId="{9A0197A7-1349-4173-A30E-71F32C73DDF7}" destId="{28746A4A-B603-44EB-8DD3-D2FFCA1EAB0D}" srcOrd="0" destOrd="0" parTransId="{023878B8-6226-416E-8DC5-3CED3CA0380F}" sibTransId="{A9BC3F37-41F2-4262-8142-954379AE32AC}"/>
    <dgm:cxn modelId="{55F60B7C-39CB-4822-8E8B-C672544E6C2E}" srcId="{2623686C-40B7-4DF9-87FC-5838C21D5C7B}" destId="{DE66CC28-3254-467E-904E-D375290E5225}" srcOrd="0" destOrd="0" parTransId="{D3DA2BAB-DE23-40DE-8D46-0D8D253D17DF}" sibTransId="{5CCDDEF0-A6FF-4B74-8E66-392EA6262E61}"/>
    <dgm:cxn modelId="{73E402A7-C960-409E-B991-65CBE803AC2B}" type="presOf" srcId="{DE66CC28-3254-467E-904E-D375290E5225}" destId="{DB8A5EA6-9E26-4300-85A8-5A99E3AAD5D7}" srcOrd="0" destOrd="0" presId="urn:diagrams.loki3.com/BracketList"/>
    <dgm:cxn modelId="{4DA82685-93B7-4ACF-9E9D-62F9307D0887}" srcId="{146D3D58-52EF-41D7-A3F2-724292A65AC2}" destId="{9A0197A7-1349-4173-A30E-71F32C73DDF7}" srcOrd="0" destOrd="0" parTransId="{E0C17A87-8418-404B-A123-EF621A7E7FCC}" sibTransId="{870483B2-BF7B-4DC2-BBCB-6F50573C4129}"/>
    <dgm:cxn modelId="{ED9BFE06-CBAE-4689-9DBE-2E7D49809687}" type="presOf" srcId="{9A0197A7-1349-4173-A30E-71F32C73DDF7}" destId="{19F969CF-A0E0-47B6-AEF7-087045A2034E}" srcOrd="0" destOrd="0" presId="urn:diagrams.loki3.com/BracketList"/>
    <dgm:cxn modelId="{D6B67605-D4D3-4C31-B69E-A141AE68DA84}" type="presOf" srcId="{2623686C-40B7-4DF9-87FC-5838C21D5C7B}" destId="{EF429840-3B3F-40CB-97D4-1C222B9D5A83}" srcOrd="0" destOrd="0" presId="urn:diagrams.loki3.com/BracketList"/>
    <dgm:cxn modelId="{7B4DF456-80A9-463E-B65B-EB976CF13E00}" srcId="{146D3D58-52EF-41D7-A3F2-724292A65AC2}" destId="{2623686C-40B7-4DF9-87FC-5838C21D5C7B}" srcOrd="1" destOrd="0" parTransId="{B4A4ECD9-A76E-44D5-AE68-505D34A5C50C}" sibTransId="{EF483563-F391-4ECC-9FC3-00757BFA3132}"/>
    <dgm:cxn modelId="{B8B2BFA0-2675-4A7D-86BA-B6ED5C9AA9EE}" type="presParOf" srcId="{C92F91EF-5906-41BE-95D1-82A2462F97CB}" destId="{BD6F1E89-2095-402A-83E7-5847B8B3E2AD}" srcOrd="0" destOrd="0" presId="urn:diagrams.loki3.com/BracketList"/>
    <dgm:cxn modelId="{47CD33ED-DDCD-4E0B-B1F7-37AFF1D1036D}" type="presParOf" srcId="{BD6F1E89-2095-402A-83E7-5847B8B3E2AD}" destId="{19F969CF-A0E0-47B6-AEF7-087045A2034E}" srcOrd="0" destOrd="0" presId="urn:diagrams.loki3.com/BracketList"/>
    <dgm:cxn modelId="{3F00A842-7E3E-4FAB-9AAE-7A5796BCBFD3}" type="presParOf" srcId="{BD6F1E89-2095-402A-83E7-5847B8B3E2AD}" destId="{16A03A57-4FEA-4F65-B1C0-C67E72694941}" srcOrd="1" destOrd="0" presId="urn:diagrams.loki3.com/BracketList"/>
    <dgm:cxn modelId="{E090B05F-1144-4B60-8819-9F060060FFC7}" type="presParOf" srcId="{BD6F1E89-2095-402A-83E7-5847B8B3E2AD}" destId="{0D872F6A-C5F5-47A0-895F-6544B50E522C}" srcOrd="2" destOrd="0" presId="urn:diagrams.loki3.com/BracketList"/>
    <dgm:cxn modelId="{0A3AC632-68EB-4815-AD28-D1BFC94C7E9E}" type="presParOf" srcId="{BD6F1E89-2095-402A-83E7-5847B8B3E2AD}" destId="{7C179D36-0806-41AE-8AF3-798A0B708693}" srcOrd="3" destOrd="0" presId="urn:diagrams.loki3.com/BracketList"/>
    <dgm:cxn modelId="{82CB5BBE-1849-4548-B500-9533646B9DD8}" type="presParOf" srcId="{C92F91EF-5906-41BE-95D1-82A2462F97CB}" destId="{8074E7C8-59EB-4982-B979-CBB1CF4A8DC2}" srcOrd="1" destOrd="0" presId="urn:diagrams.loki3.com/BracketList"/>
    <dgm:cxn modelId="{20883073-55A1-4C4C-B992-59EB4C2E133F}" type="presParOf" srcId="{C92F91EF-5906-41BE-95D1-82A2462F97CB}" destId="{BB4E4528-7432-4544-99E8-57928E351E0C}" srcOrd="2" destOrd="0" presId="urn:diagrams.loki3.com/BracketList"/>
    <dgm:cxn modelId="{EC6CAD92-C880-47C0-80A8-7FC11708A1CF}" type="presParOf" srcId="{BB4E4528-7432-4544-99E8-57928E351E0C}" destId="{EF429840-3B3F-40CB-97D4-1C222B9D5A83}" srcOrd="0" destOrd="0" presId="urn:diagrams.loki3.com/BracketList"/>
    <dgm:cxn modelId="{66291B85-D7BB-4B52-B0EC-ECC0C9AD543C}" type="presParOf" srcId="{BB4E4528-7432-4544-99E8-57928E351E0C}" destId="{F1F7FCA8-60F9-49C2-A573-EB1A4B726220}" srcOrd="1" destOrd="0" presId="urn:diagrams.loki3.com/BracketList"/>
    <dgm:cxn modelId="{2986C5CF-C7AA-4409-8B1B-61E4D53D4205}" type="presParOf" srcId="{BB4E4528-7432-4544-99E8-57928E351E0C}" destId="{5C776A67-FB51-48B9-897E-9F706EFC458B}" srcOrd="2" destOrd="0" presId="urn:diagrams.loki3.com/BracketList"/>
    <dgm:cxn modelId="{8DC6704E-54BB-441F-A02D-B0906BEBBE24}" type="presParOf" srcId="{BB4E4528-7432-4544-99E8-57928E351E0C}" destId="{DB8A5EA6-9E26-4300-85A8-5A99E3AAD5D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46D3D58-52EF-41D7-A3F2-724292A65AC2}" type="doc">
      <dgm:prSet loTypeId="urn:diagrams.loki3.com/BracketList" loCatId="list" qsTypeId="urn:microsoft.com/office/officeart/2005/8/quickstyle/simple1" qsCatId="simple" csTypeId="urn:microsoft.com/office/officeart/2005/8/colors/accent3_2" csCatId="accent3" phldr="1"/>
      <dgm:spPr/>
      <dgm:t>
        <a:bodyPr/>
        <a:lstStyle/>
        <a:p>
          <a:endParaRPr lang="en-US"/>
        </a:p>
      </dgm:t>
    </dgm:pt>
    <dgm:pt modelId="{9A0197A7-1349-4173-A30E-71F32C73DDF7}">
      <dgm:prSet phldrT="[Text]"/>
      <dgm:spPr/>
      <dgm:t>
        <a:bodyPr/>
        <a:lstStyle/>
        <a:p>
          <a:r>
            <a:rPr lang="en-US" dirty="0"/>
            <a:t>Come Down Off Your Throne</a:t>
          </a:r>
        </a:p>
      </dgm:t>
    </dgm:pt>
    <dgm:pt modelId="{E0C17A87-8418-404B-A123-EF621A7E7FCC}" type="parTrans" cxnId="{4DA82685-93B7-4ACF-9E9D-62F9307D0887}">
      <dgm:prSet/>
      <dgm:spPr/>
      <dgm:t>
        <a:bodyPr/>
        <a:lstStyle/>
        <a:p>
          <a:endParaRPr lang="en-US"/>
        </a:p>
      </dgm:t>
    </dgm:pt>
    <dgm:pt modelId="{870483B2-BF7B-4DC2-BBCB-6F50573C4129}" type="sibTrans" cxnId="{4DA82685-93B7-4ACF-9E9D-62F9307D0887}">
      <dgm:prSet/>
      <dgm:spPr/>
      <dgm:t>
        <a:bodyPr/>
        <a:lstStyle/>
        <a:p>
          <a:endParaRPr lang="en-US"/>
        </a:p>
      </dgm:t>
    </dgm:pt>
    <dgm:pt modelId="{2623686C-40B7-4DF9-87FC-5838C21D5C7B}">
      <dgm:prSet phldrT="[Text]"/>
      <dgm:spPr/>
      <dgm:t>
        <a:bodyPr/>
        <a:lstStyle/>
        <a:p>
          <a:r>
            <a:rPr lang="en-US" dirty="0"/>
            <a:t>Please! Grow Up!</a:t>
          </a:r>
        </a:p>
      </dgm:t>
    </dgm:pt>
    <dgm:pt modelId="{B4A4ECD9-A76E-44D5-AE68-505D34A5C50C}" type="parTrans" cxnId="{7B4DF456-80A9-463E-B65B-EB976CF13E00}">
      <dgm:prSet/>
      <dgm:spPr/>
      <dgm:t>
        <a:bodyPr/>
        <a:lstStyle/>
        <a:p>
          <a:endParaRPr lang="en-US"/>
        </a:p>
      </dgm:t>
    </dgm:pt>
    <dgm:pt modelId="{EF483563-F391-4ECC-9FC3-00757BFA3132}" type="sibTrans" cxnId="{7B4DF456-80A9-463E-B65B-EB976CF13E00}">
      <dgm:prSet/>
      <dgm:spPr/>
      <dgm:t>
        <a:bodyPr/>
        <a:lstStyle/>
        <a:p>
          <a:endParaRPr lang="en-US"/>
        </a:p>
      </dgm:t>
    </dgm:pt>
    <dgm:pt modelId="{DE66CC28-3254-467E-904E-D375290E5225}">
      <dgm:prSet phldrT="[Text]"/>
      <dgm:spPr/>
      <dgm:t>
        <a:bodyPr/>
        <a:lstStyle/>
        <a:p>
          <a:r>
            <a:rPr lang="en-US" b="1" dirty="0"/>
            <a:t>1 Corinthians 6:2 </a:t>
          </a:r>
          <a:r>
            <a:rPr lang="en-US" dirty="0"/>
            <a:t> Don’t you realize that someday we believers will judge the world? And since you are going to judge the world, can’t you decide even these little things among yourselves? </a:t>
          </a:r>
        </a:p>
      </dgm:t>
    </dgm:pt>
    <dgm:pt modelId="{D3DA2BAB-DE23-40DE-8D46-0D8D253D17DF}" type="parTrans" cxnId="{55F60B7C-39CB-4822-8E8B-C672544E6C2E}">
      <dgm:prSet/>
      <dgm:spPr/>
      <dgm:t>
        <a:bodyPr/>
        <a:lstStyle/>
        <a:p>
          <a:endParaRPr lang="en-US"/>
        </a:p>
      </dgm:t>
    </dgm:pt>
    <dgm:pt modelId="{5CCDDEF0-A6FF-4B74-8E66-392EA6262E61}" type="sibTrans" cxnId="{55F60B7C-39CB-4822-8E8B-C672544E6C2E}">
      <dgm:prSet/>
      <dgm:spPr/>
      <dgm:t>
        <a:bodyPr/>
        <a:lstStyle/>
        <a:p>
          <a:endParaRPr lang="en-US"/>
        </a:p>
      </dgm:t>
    </dgm:pt>
    <dgm:pt modelId="{28746A4A-B603-44EB-8DD3-D2FFCA1EAB0D}">
      <dgm:prSet phldrT="[Text]"/>
      <dgm:spPr/>
      <dgm:t>
        <a:bodyPr/>
        <a:lstStyle/>
        <a:p>
          <a:r>
            <a:rPr lang="en-US" b="1" dirty="0"/>
            <a:t>Revelation 19:16  </a:t>
          </a:r>
          <a:r>
            <a:rPr lang="en-US" dirty="0"/>
            <a:t>On his robe at his thigh was written this title: King of all kings and Lord of all lords. </a:t>
          </a:r>
        </a:p>
      </dgm:t>
    </dgm:pt>
    <dgm:pt modelId="{023878B8-6226-416E-8DC5-3CED3CA0380F}" type="parTrans" cxnId="{BE483DA5-557F-4980-9892-B3DECBFF0A63}">
      <dgm:prSet/>
      <dgm:spPr/>
      <dgm:t>
        <a:bodyPr/>
        <a:lstStyle/>
        <a:p>
          <a:endParaRPr lang="en-US"/>
        </a:p>
      </dgm:t>
    </dgm:pt>
    <dgm:pt modelId="{A9BC3F37-41F2-4262-8142-954379AE32AC}" type="sibTrans" cxnId="{BE483DA5-557F-4980-9892-B3DECBFF0A63}">
      <dgm:prSet/>
      <dgm:spPr/>
      <dgm:t>
        <a:bodyPr/>
        <a:lstStyle/>
        <a:p>
          <a:endParaRPr lang="en-US"/>
        </a:p>
      </dgm:t>
    </dgm:pt>
    <dgm:pt modelId="{C92F91EF-5906-41BE-95D1-82A2462F97CB}" type="pres">
      <dgm:prSet presAssocID="{146D3D58-52EF-41D7-A3F2-724292A65AC2}" presName="Name0" presStyleCnt="0">
        <dgm:presLayoutVars>
          <dgm:dir/>
          <dgm:animLvl val="lvl"/>
          <dgm:resizeHandles val="exact"/>
        </dgm:presLayoutVars>
      </dgm:prSet>
      <dgm:spPr/>
    </dgm:pt>
    <dgm:pt modelId="{BD6F1E89-2095-402A-83E7-5847B8B3E2AD}" type="pres">
      <dgm:prSet presAssocID="{9A0197A7-1349-4173-A30E-71F32C73DDF7}" presName="linNode" presStyleCnt="0"/>
      <dgm:spPr/>
    </dgm:pt>
    <dgm:pt modelId="{19F969CF-A0E0-47B6-AEF7-087045A2034E}" type="pres">
      <dgm:prSet presAssocID="{9A0197A7-1349-4173-A30E-71F32C73DDF7}" presName="parTx" presStyleLbl="revTx" presStyleIdx="0" presStyleCnt="2">
        <dgm:presLayoutVars>
          <dgm:chMax val="1"/>
          <dgm:bulletEnabled val="1"/>
        </dgm:presLayoutVars>
      </dgm:prSet>
      <dgm:spPr/>
    </dgm:pt>
    <dgm:pt modelId="{16A03A57-4FEA-4F65-B1C0-C67E72694941}" type="pres">
      <dgm:prSet presAssocID="{9A0197A7-1349-4173-A30E-71F32C73DDF7}" presName="bracket" presStyleLbl="parChTrans1D1" presStyleIdx="0" presStyleCnt="2"/>
      <dgm:spPr/>
    </dgm:pt>
    <dgm:pt modelId="{0D872F6A-C5F5-47A0-895F-6544B50E522C}" type="pres">
      <dgm:prSet presAssocID="{9A0197A7-1349-4173-A30E-71F32C73DDF7}" presName="spH" presStyleCnt="0"/>
      <dgm:spPr/>
    </dgm:pt>
    <dgm:pt modelId="{7C179D36-0806-41AE-8AF3-798A0B708693}" type="pres">
      <dgm:prSet presAssocID="{9A0197A7-1349-4173-A30E-71F32C73DDF7}" presName="desTx" presStyleLbl="node1" presStyleIdx="0" presStyleCnt="2">
        <dgm:presLayoutVars>
          <dgm:bulletEnabled val="1"/>
        </dgm:presLayoutVars>
      </dgm:prSet>
      <dgm:spPr/>
    </dgm:pt>
    <dgm:pt modelId="{8074E7C8-59EB-4982-B979-CBB1CF4A8DC2}" type="pres">
      <dgm:prSet presAssocID="{870483B2-BF7B-4DC2-BBCB-6F50573C4129}" presName="spV" presStyleCnt="0"/>
      <dgm:spPr/>
    </dgm:pt>
    <dgm:pt modelId="{BB4E4528-7432-4544-99E8-57928E351E0C}" type="pres">
      <dgm:prSet presAssocID="{2623686C-40B7-4DF9-87FC-5838C21D5C7B}" presName="linNode" presStyleCnt="0"/>
      <dgm:spPr/>
    </dgm:pt>
    <dgm:pt modelId="{EF429840-3B3F-40CB-97D4-1C222B9D5A83}" type="pres">
      <dgm:prSet presAssocID="{2623686C-40B7-4DF9-87FC-5838C21D5C7B}" presName="parTx" presStyleLbl="revTx" presStyleIdx="1" presStyleCnt="2">
        <dgm:presLayoutVars>
          <dgm:chMax val="1"/>
          <dgm:bulletEnabled val="1"/>
        </dgm:presLayoutVars>
      </dgm:prSet>
      <dgm:spPr/>
    </dgm:pt>
    <dgm:pt modelId="{F1F7FCA8-60F9-49C2-A573-EB1A4B726220}" type="pres">
      <dgm:prSet presAssocID="{2623686C-40B7-4DF9-87FC-5838C21D5C7B}" presName="bracket" presStyleLbl="parChTrans1D1" presStyleIdx="1" presStyleCnt="2"/>
      <dgm:spPr/>
    </dgm:pt>
    <dgm:pt modelId="{5C776A67-FB51-48B9-897E-9F706EFC458B}" type="pres">
      <dgm:prSet presAssocID="{2623686C-40B7-4DF9-87FC-5838C21D5C7B}" presName="spH" presStyleCnt="0"/>
      <dgm:spPr/>
    </dgm:pt>
    <dgm:pt modelId="{DB8A5EA6-9E26-4300-85A8-5A99E3AAD5D7}" type="pres">
      <dgm:prSet presAssocID="{2623686C-40B7-4DF9-87FC-5838C21D5C7B}" presName="desTx" presStyleLbl="node1" presStyleIdx="1" presStyleCnt="2">
        <dgm:presLayoutVars>
          <dgm:bulletEnabled val="1"/>
        </dgm:presLayoutVars>
      </dgm:prSet>
      <dgm:spPr/>
    </dgm:pt>
  </dgm:ptLst>
  <dgm:cxnLst>
    <dgm:cxn modelId="{3ADFF497-B9AE-47AA-8E59-4D277A8817D5}" type="presOf" srcId="{28746A4A-B603-44EB-8DD3-D2FFCA1EAB0D}" destId="{7C179D36-0806-41AE-8AF3-798A0B708693}" srcOrd="0" destOrd="0" presId="urn:diagrams.loki3.com/BracketList"/>
    <dgm:cxn modelId="{ACCF6166-A7EA-40C4-A8A4-F438E95F5B66}" type="presOf" srcId="{146D3D58-52EF-41D7-A3F2-724292A65AC2}" destId="{C92F91EF-5906-41BE-95D1-82A2462F97CB}" srcOrd="0" destOrd="0" presId="urn:diagrams.loki3.com/BracketList"/>
    <dgm:cxn modelId="{BE483DA5-557F-4980-9892-B3DECBFF0A63}" srcId="{9A0197A7-1349-4173-A30E-71F32C73DDF7}" destId="{28746A4A-B603-44EB-8DD3-D2FFCA1EAB0D}" srcOrd="0" destOrd="0" parTransId="{023878B8-6226-416E-8DC5-3CED3CA0380F}" sibTransId="{A9BC3F37-41F2-4262-8142-954379AE32AC}"/>
    <dgm:cxn modelId="{55F60B7C-39CB-4822-8E8B-C672544E6C2E}" srcId="{2623686C-40B7-4DF9-87FC-5838C21D5C7B}" destId="{DE66CC28-3254-467E-904E-D375290E5225}" srcOrd="0" destOrd="0" parTransId="{D3DA2BAB-DE23-40DE-8D46-0D8D253D17DF}" sibTransId="{5CCDDEF0-A6FF-4B74-8E66-392EA6262E61}"/>
    <dgm:cxn modelId="{73E402A7-C960-409E-B991-65CBE803AC2B}" type="presOf" srcId="{DE66CC28-3254-467E-904E-D375290E5225}" destId="{DB8A5EA6-9E26-4300-85A8-5A99E3AAD5D7}" srcOrd="0" destOrd="0" presId="urn:diagrams.loki3.com/BracketList"/>
    <dgm:cxn modelId="{4DA82685-93B7-4ACF-9E9D-62F9307D0887}" srcId="{146D3D58-52EF-41D7-A3F2-724292A65AC2}" destId="{9A0197A7-1349-4173-A30E-71F32C73DDF7}" srcOrd="0" destOrd="0" parTransId="{E0C17A87-8418-404B-A123-EF621A7E7FCC}" sibTransId="{870483B2-BF7B-4DC2-BBCB-6F50573C4129}"/>
    <dgm:cxn modelId="{ED9BFE06-CBAE-4689-9DBE-2E7D49809687}" type="presOf" srcId="{9A0197A7-1349-4173-A30E-71F32C73DDF7}" destId="{19F969CF-A0E0-47B6-AEF7-087045A2034E}" srcOrd="0" destOrd="0" presId="urn:diagrams.loki3.com/BracketList"/>
    <dgm:cxn modelId="{D6B67605-D4D3-4C31-B69E-A141AE68DA84}" type="presOf" srcId="{2623686C-40B7-4DF9-87FC-5838C21D5C7B}" destId="{EF429840-3B3F-40CB-97D4-1C222B9D5A83}" srcOrd="0" destOrd="0" presId="urn:diagrams.loki3.com/BracketList"/>
    <dgm:cxn modelId="{7B4DF456-80A9-463E-B65B-EB976CF13E00}" srcId="{146D3D58-52EF-41D7-A3F2-724292A65AC2}" destId="{2623686C-40B7-4DF9-87FC-5838C21D5C7B}" srcOrd="1" destOrd="0" parTransId="{B4A4ECD9-A76E-44D5-AE68-505D34A5C50C}" sibTransId="{EF483563-F391-4ECC-9FC3-00757BFA3132}"/>
    <dgm:cxn modelId="{B8B2BFA0-2675-4A7D-86BA-B6ED5C9AA9EE}" type="presParOf" srcId="{C92F91EF-5906-41BE-95D1-82A2462F97CB}" destId="{BD6F1E89-2095-402A-83E7-5847B8B3E2AD}" srcOrd="0" destOrd="0" presId="urn:diagrams.loki3.com/BracketList"/>
    <dgm:cxn modelId="{47CD33ED-DDCD-4E0B-B1F7-37AFF1D1036D}" type="presParOf" srcId="{BD6F1E89-2095-402A-83E7-5847B8B3E2AD}" destId="{19F969CF-A0E0-47B6-AEF7-087045A2034E}" srcOrd="0" destOrd="0" presId="urn:diagrams.loki3.com/BracketList"/>
    <dgm:cxn modelId="{3F00A842-7E3E-4FAB-9AAE-7A5796BCBFD3}" type="presParOf" srcId="{BD6F1E89-2095-402A-83E7-5847B8B3E2AD}" destId="{16A03A57-4FEA-4F65-B1C0-C67E72694941}" srcOrd="1" destOrd="0" presId="urn:diagrams.loki3.com/BracketList"/>
    <dgm:cxn modelId="{E090B05F-1144-4B60-8819-9F060060FFC7}" type="presParOf" srcId="{BD6F1E89-2095-402A-83E7-5847B8B3E2AD}" destId="{0D872F6A-C5F5-47A0-895F-6544B50E522C}" srcOrd="2" destOrd="0" presId="urn:diagrams.loki3.com/BracketList"/>
    <dgm:cxn modelId="{0A3AC632-68EB-4815-AD28-D1BFC94C7E9E}" type="presParOf" srcId="{BD6F1E89-2095-402A-83E7-5847B8B3E2AD}" destId="{7C179D36-0806-41AE-8AF3-798A0B708693}" srcOrd="3" destOrd="0" presId="urn:diagrams.loki3.com/BracketList"/>
    <dgm:cxn modelId="{82CB5BBE-1849-4548-B500-9533646B9DD8}" type="presParOf" srcId="{C92F91EF-5906-41BE-95D1-82A2462F97CB}" destId="{8074E7C8-59EB-4982-B979-CBB1CF4A8DC2}" srcOrd="1" destOrd="0" presId="urn:diagrams.loki3.com/BracketList"/>
    <dgm:cxn modelId="{20883073-55A1-4C4C-B992-59EB4C2E133F}" type="presParOf" srcId="{C92F91EF-5906-41BE-95D1-82A2462F97CB}" destId="{BB4E4528-7432-4544-99E8-57928E351E0C}" srcOrd="2" destOrd="0" presId="urn:diagrams.loki3.com/BracketList"/>
    <dgm:cxn modelId="{EC6CAD92-C880-47C0-80A8-7FC11708A1CF}" type="presParOf" srcId="{BB4E4528-7432-4544-99E8-57928E351E0C}" destId="{EF429840-3B3F-40CB-97D4-1C222B9D5A83}" srcOrd="0" destOrd="0" presId="urn:diagrams.loki3.com/BracketList"/>
    <dgm:cxn modelId="{66291B85-D7BB-4B52-B0EC-ECC0C9AD543C}" type="presParOf" srcId="{BB4E4528-7432-4544-99E8-57928E351E0C}" destId="{F1F7FCA8-60F9-49C2-A573-EB1A4B726220}" srcOrd="1" destOrd="0" presId="urn:diagrams.loki3.com/BracketList"/>
    <dgm:cxn modelId="{2986C5CF-C7AA-4409-8B1B-61E4D53D4205}" type="presParOf" srcId="{BB4E4528-7432-4544-99E8-57928E351E0C}" destId="{5C776A67-FB51-48B9-897E-9F706EFC458B}" srcOrd="2" destOrd="0" presId="urn:diagrams.loki3.com/BracketList"/>
    <dgm:cxn modelId="{8DC6704E-54BB-441F-A02D-B0906BEBBE24}" type="presParOf" srcId="{BB4E4528-7432-4544-99E8-57928E351E0C}" destId="{DB8A5EA6-9E26-4300-85A8-5A99E3AAD5D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03EF2D-00BE-4455-ABE1-69D0C8EA322D}"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US"/>
        </a:p>
      </dgm:t>
    </dgm:pt>
    <dgm:pt modelId="{1965D8FA-2C61-41BF-B4B2-920E18F8E657}">
      <dgm:prSet phldrT="[Text]"/>
      <dgm:spPr/>
      <dgm:t>
        <a:bodyPr/>
        <a:lstStyle/>
        <a:p>
          <a:r>
            <a:rPr lang="en-US" dirty="0"/>
            <a:t>Technology Saves Us?</a:t>
          </a:r>
        </a:p>
      </dgm:t>
    </dgm:pt>
    <dgm:pt modelId="{14902DD2-DDB1-445C-9001-E07F306067C9}" type="parTrans" cxnId="{E11EA202-32E4-4FA9-99CE-CB2753B48C51}">
      <dgm:prSet/>
      <dgm:spPr/>
      <dgm:t>
        <a:bodyPr/>
        <a:lstStyle/>
        <a:p>
          <a:endParaRPr lang="en-US"/>
        </a:p>
      </dgm:t>
    </dgm:pt>
    <dgm:pt modelId="{12330C8B-479E-4DD1-9676-C763C930DE4F}" type="sibTrans" cxnId="{E11EA202-32E4-4FA9-99CE-CB2753B48C51}">
      <dgm:prSet/>
      <dgm:spPr/>
      <dgm:t>
        <a:bodyPr/>
        <a:lstStyle/>
        <a:p>
          <a:endParaRPr lang="en-US"/>
        </a:p>
      </dgm:t>
    </dgm:pt>
    <dgm:pt modelId="{16F06440-4C95-4653-BF19-9608CD29B7A3}">
      <dgm:prSet phldrT="[Text]"/>
      <dgm:spPr/>
      <dgm:t>
        <a:bodyPr/>
        <a:lstStyle/>
        <a:p>
          <a:r>
            <a:rPr lang="en-US" dirty="0"/>
            <a:t>Angela </a:t>
          </a:r>
          <a:r>
            <a:rPr lang="en-US" dirty="0" err="1"/>
            <a:t>Merkle</a:t>
          </a:r>
          <a:r>
            <a:rPr lang="en-US" dirty="0"/>
            <a:t>?</a:t>
          </a:r>
        </a:p>
      </dgm:t>
    </dgm:pt>
    <dgm:pt modelId="{1CD357B0-744E-470B-BA66-384531F32A32}" type="parTrans" cxnId="{D9EC02A8-95E4-4860-B58F-F2F171B926D3}">
      <dgm:prSet/>
      <dgm:spPr/>
      <dgm:t>
        <a:bodyPr/>
        <a:lstStyle/>
        <a:p>
          <a:endParaRPr lang="en-US"/>
        </a:p>
      </dgm:t>
    </dgm:pt>
    <dgm:pt modelId="{7A64D78A-0657-461C-B354-C76F700C7BD7}" type="sibTrans" cxnId="{D9EC02A8-95E4-4860-B58F-F2F171B926D3}">
      <dgm:prSet/>
      <dgm:spPr/>
      <dgm:t>
        <a:bodyPr/>
        <a:lstStyle/>
        <a:p>
          <a:endParaRPr lang="en-US"/>
        </a:p>
      </dgm:t>
    </dgm:pt>
    <dgm:pt modelId="{AB03E6EA-9D84-4C3E-8D30-47ECA8879A62}">
      <dgm:prSet phldrT="[Text]"/>
      <dgm:spPr/>
      <dgm:t>
        <a:bodyPr/>
        <a:lstStyle/>
        <a:p>
          <a:r>
            <a:rPr lang="en-US" dirty="0"/>
            <a:t>Trump?</a:t>
          </a:r>
        </a:p>
      </dgm:t>
    </dgm:pt>
    <dgm:pt modelId="{36166221-172D-4203-97BF-DC3C340E9703}" type="parTrans" cxnId="{18509ED9-BB4C-47B2-9F13-4044791CD82B}">
      <dgm:prSet/>
      <dgm:spPr/>
      <dgm:t>
        <a:bodyPr/>
        <a:lstStyle/>
        <a:p>
          <a:endParaRPr lang="en-US"/>
        </a:p>
      </dgm:t>
    </dgm:pt>
    <dgm:pt modelId="{90E1A714-0949-4579-95BC-2536B4747B58}" type="sibTrans" cxnId="{18509ED9-BB4C-47B2-9F13-4044791CD82B}">
      <dgm:prSet/>
      <dgm:spPr/>
      <dgm:t>
        <a:bodyPr/>
        <a:lstStyle/>
        <a:p>
          <a:endParaRPr lang="en-US"/>
        </a:p>
      </dgm:t>
    </dgm:pt>
    <dgm:pt modelId="{D186325F-45FD-4D7A-8B2D-41E47A9DCE44}" type="pres">
      <dgm:prSet presAssocID="{0803EF2D-00BE-4455-ABE1-69D0C8EA322D}" presName="Name0" presStyleCnt="0">
        <dgm:presLayoutVars>
          <dgm:chMax/>
          <dgm:chPref/>
          <dgm:dir/>
        </dgm:presLayoutVars>
      </dgm:prSet>
      <dgm:spPr/>
    </dgm:pt>
    <dgm:pt modelId="{F653BB2E-7DD3-4D4F-9D0B-9DF713BAF3AB}" type="pres">
      <dgm:prSet presAssocID="{1965D8FA-2C61-41BF-B4B2-920E18F8E657}" presName="composite" presStyleCnt="0"/>
      <dgm:spPr/>
    </dgm:pt>
    <dgm:pt modelId="{5F6D7F23-BA56-4066-A4C1-07E9226EA2AF}" type="pres">
      <dgm:prSet presAssocID="{1965D8FA-2C61-41BF-B4B2-920E18F8E657}" presName="ParentText" presStyleLbl="revTx" presStyleIdx="0" presStyleCnt="3">
        <dgm:presLayoutVars>
          <dgm:chMax val="0"/>
          <dgm:chPref val="0"/>
          <dgm:bulletEnabled val="1"/>
        </dgm:presLayoutVars>
      </dgm:prSet>
      <dgm:spPr/>
    </dgm:pt>
    <dgm:pt modelId="{9E312EC0-9C7D-41D0-9A54-253F134CE920}" type="pres">
      <dgm:prSet presAssocID="{1965D8FA-2C61-41BF-B4B2-920E18F8E657}" presName="Accent1" presStyleLbl="parChTrans1D1" presStyleIdx="0" presStyleCnt="3"/>
      <dgm:spPr/>
    </dgm:pt>
    <dgm:pt modelId="{43B6E488-162E-4204-BF5D-1709C6EFC60B}" type="pres">
      <dgm:prSet presAssocID="{1965D8FA-2C61-41BF-B4B2-920E18F8E657}" presName="Image" presStyleLbl="alignImgPlace1" presStyleIdx="0" presStyleCnt="3"/>
      <dgm:spPr>
        <a:blipFill rotWithShape="1">
          <a:blip xmlns:r="http://schemas.openxmlformats.org/officeDocument/2006/relationships" r:embed="rId1"/>
          <a:stretch>
            <a:fillRect/>
          </a:stretch>
        </a:blipFill>
      </dgm:spPr>
    </dgm:pt>
    <dgm:pt modelId="{18B6D8FD-3D07-4C9C-B464-BC69232DF5F4}" type="pres">
      <dgm:prSet presAssocID="{12330C8B-479E-4DD1-9676-C763C930DE4F}" presName="sibTrans" presStyleCnt="0"/>
      <dgm:spPr/>
    </dgm:pt>
    <dgm:pt modelId="{786952CF-6223-416B-8A1D-75DC8E4F6157}" type="pres">
      <dgm:prSet presAssocID="{16F06440-4C95-4653-BF19-9608CD29B7A3}" presName="composite" presStyleCnt="0"/>
      <dgm:spPr/>
    </dgm:pt>
    <dgm:pt modelId="{F14E33D3-3B10-44B0-929A-F1D7E86B05C5}" type="pres">
      <dgm:prSet presAssocID="{16F06440-4C95-4653-BF19-9608CD29B7A3}" presName="ParentText" presStyleLbl="revTx" presStyleIdx="1" presStyleCnt="3">
        <dgm:presLayoutVars>
          <dgm:chMax val="0"/>
          <dgm:chPref val="0"/>
          <dgm:bulletEnabled val="1"/>
        </dgm:presLayoutVars>
      </dgm:prSet>
      <dgm:spPr/>
    </dgm:pt>
    <dgm:pt modelId="{95C7B8AD-CC6A-4C3A-BEF3-3581AB3493B5}" type="pres">
      <dgm:prSet presAssocID="{16F06440-4C95-4653-BF19-9608CD29B7A3}" presName="Accent1" presStyleLbl="parChTrans1D1" presStyleIdx="1" presStyleCnt="3"/>
      <dgm:spPr/>
    </dgm:pt>
    <dgm:pt modelId="{BDB07220-0BFF-46F4-8852-24699D2FEADF}" type="pres">
      <dgm:prSet presAssocID="{16F06440-4C95-4653-BF19-9608CD29B7A3}" presName="Image" presStyleLbl="alignImgPlace1" presStyleIdx="1" presStyleCnt="3"/>
      <dgm:spPr>
        <a:blipFill rotWithShape="1">
          <a:blip xmlns:r="http://schemas.openxmlformats.org/officeDocument/2006/relationships" r:embed="rId2"/>
          <a:stretch>
            <a:fillRect/>
          </a:stretch>
        </a:blipFill>
      </dgm:spPr>
    </dgm:pt>
    <dgm:pt modelId="{0BCCE218-724A-43CC-9483-12EDBEB2DE01}" type="pres">
      <dgm:prSet presAssocID="{7A64D78A-0657-461C-B354-C76F700C7BD7}" presName="sibTrans" presStyleCnt="0"/>
      <dgm:spPr/>
    </dgm:pt>
    <dgm:pt modelId="{32882DAB-1E54-4630-B468-C680AB027924}" type="pres">
      <dgm:prSet presAssocID="{AB03E6EA-9D84-4C3E-8D30-47ECA8879A62}" presName="composite" presStyleCnt="0"/>
      <dgm:spPr/>
    </dgm:pt>
    <dgm:pt modelId="{527AD57F-8F75-41CE-A483-578A0AC9D809}" type="pres">
      <dgm:prSet presAssocID="{AB03E6EA-9D84-4C3E-8D30-47ECA8879A62}" presName="ParentText" presStyleLbl="revTx" presStyleIdx="2" presStyleCnt="3">
        <dgm:presLayoutVars>
          <dgm:chMax val="0"/>
          <dgm:chPref val="0"/>
          <dgm:bulletEnabled val="1"/>
        </dgm:presLayoutVars>
      </dgm:prSet>
      <dgm:spPr/>
    </dgm:pt>
    <dgm:pt modelId="{95975305-57DC-4471-93DA-885FF01A2350}" type="pres">
      <dgm:prSet presAssocID="{AB03E6EA-9D84-4C3E-8D30-47ECA8879A62}" presName="Accent1" presStyleLbl="parChTrans1D1" presStyleIdx="2" presStyleCnt="3"/>
      <dgm:spPr/>
    </dgm:pt>
    <dgm:pt modelId="{44F94CAD-E075-49C8-836A-58F9446F8369}" type="pres">
      <dgm:prSet presAssocID="{AB03E6EA-9D84-4C3E-8D30-47ECA8879A62}" presName="Image" presStyleLbl="alignImgPlace1" presStyleIdx="2" presStyleCnt="3"/>
      <dgm:spPr>
        <a:blipFill rotWithShape="1">
          <a:blip xmlns:r="http://schemas.openxmlformats.org/officeDocument/2006/relationships" r:embed="rId3"/>
          <a:stretch>
            <a:fillRect/>
          </a:stretch>
        </a:blipFill>
      </dgm:spPr>
    </dgm:pt>
  </dgm:ptLst>
  <dgm:cxnLst>
    <dgm:cxn modelId="{090CE7B9-7604-4FE9-87C8-79B9DE29161D}" type="presOf" srcId="{16F06440-4C95-4653-BF19-9608CD29B7A3}" destId="{F14E33D3-3B10-44B0-929A-F1D7E86B05C5}" srcOrd="0" destOrd="0" presId="urn:microsoft.com/office/officeart/2011/layout/Picture Frame"/>
    <dgm:cxn modelId="{F36E9A14-0884-403D-87E7-909D1D94FE2F}" type="presOf" srcId="{AB03E6EA-9D84-4C3E-8D30-47ECA8879A62}" destId="{527AD57F-8F75-41CE-A483-578A0AC9D809}" srcOrd="0" destOrd="0" presId="urn:microsoft.com/office/officeart/2011/layout/Picture Frame"/>
    <dgm:cxn modelId="{D9EC02A8-95E4-4860-B58F-F2F171B926D3}" srcId="{0803EF2D-00BE-4455-ABE1-69D0C8EA322D}" destId="{16F06440-4C95-4653-BF19-9608CD29B7A3}" srcOrd="1" destOrd="0" parTransId="{1CD357B0-744E-470B-BA66-384531F32A32}" sibTransId="{7A64D78A-0657-461C-B354-C76F700C7BD7}"/>
    <dgm:cxn modelId="{E11EA202-32E4-4FA9-99CE-CB2753B48C51}" srcId="{0803EF2D-00BE-4455-ABE1-69D0C8EA322D}" destId="{1965D8FA-2C61-41BF-B4B2-920E18F8E657}" srcOrd="0" destOrd="0" parTransId="{14902DD2-DDB1-445C-9001-E07F306067C9}" sibTransId="{12330C8B-479E-4DD1-9676-C763C930DE4F}"/>
    <dgm:cxn modelId="{16B8DDCB-2C9F-4785-8BFB-C02BD0CEB547}" type="presOf" srcId="{0803EF2D-00BE-4455-ABE1-69D0C8EA322D}" destId="{D186325F-45FD-4D7A-8B2D-41E47A9DCE44}" srcOrd="0" destOrd="0" presId="urn:microsoft.com/office/officeart/2011/layout/Picture Frame"/>
    <dgm:cxn modelId="{18509ED9-BB4C-47B2-9F13-4044791CD82B}" srcId="{0803EF2D-00BE-4455-ABE1-69D0C8EA322D}" destId="{AB03E6EA-9D84-4C3E-8D30-47ECA8879A62}" srcOrd="2" destOrd="0" parTransId="{36166221-172D-4203-97BF-DC3C340E9703}" sibTransId="{90E1A714-0949-4579-95BC-2536B4747B58}"/>
    <dgm:cxn modelId="{DE23CAE3-0A84-4349-AA12-E9F76E57B00D}" type="presOf" srcId="{1965D8FA-2C61-41BF-B4B2-920E18F8E657}" destId="{5F6D7F23-BA56-4066-A4C1-07E9226EA2AF}" srcOrd="0" destOrd="0" presId="urn:microsoft.com/office/officeart/2011/layout/Picture Frame"/>
    <dgm:cxn modelId="{F8DA4894-A42B-44BB-8706-AE3F2FF1B779}" type="presParOf" srcId="{D186325F-45FD-4D7A-8B2D-41E47A9DCE44}" destId="{F653BB2E-7DD3-4D4F-9D0B-9DF713BAF3AB}" srcOrd="0" destOrd="0" presId="urn:microsoft.com/office/officeart/2011/layout/Picture Frame"/>
    <dgm:cxn modelId="{07F6CAE9-0D08-4C5F-8F16-D5408FCD7264}" type="presParOf" srcId="{F653BB2E-7DD3-4D4F-9D0B-9DF713BAF3AB}" destId="{5F6D7F23-BA56-4066-A4C1-07E9226EA2AF}" srcOrd="0" destOrd="0" presId="urn:microsoft.com/office/officeart/2011/layout/Picture Frame"/>
    <dgm:cxn modelId="{640AF3F7-91B8-4EEF-9ECD-89AB83D5A1C7}" type="presParOf" srcId="{F653BB2E-7DD3-4D4F-9D0B-9DF713BAF3AB}" destId="{9E312EC0-9C7D-41D0-9A54-253F134CE920}" srcOrd="1" destOrd="0" presId="urn:microsoft.com/office/officeart/2011/layout/Picture Frame"/>
    <dgm:cxn modelId="{41CEBFCF-A81D-44AC-86CD-AFBCB072586F}" type="presParOf" srcId="{F653BB2E-7DD3-4D4F-9D0B-9DF713BAF3AB}" destId="{43B6E488-162E-4204-BF5D-1709C6EFC60B}" srcOrd="2" destOrd="0" presId="urn:microsoft.com/office/officeart/2011/layout/Picture Frame"/>
    <dgm:cxn modelId="{5249D03F-C600-4CFF-AE32-CCFA58DB797F}" type="presParOf" srcId="{D186325F-45FD-4D7A-8B2D-41E47A9DCE44}" destId="{18B6D8FD-3D07-4C9C-B464-BC69232DF5F4}" srcOrd="1" destOrd="0" presId="urn:microsoft.com/office/officeart/2011/layout/Picture Frame"/>
    <dgm:cxn modelId="{FF7602BD-788A-466D-9145-DCCBBC75F386}" type="presParOf" srcId="{D186325F-45FD-4D7A-8B2D-41E47A9DCE44}" destId="{786952CF-6223-416B-8A1D-75DC8E4F6157}" srcOrd="2" destOrd="0" presId="urn:microsoft.com/office/officeart/2011/layout/Picture Frame"/>
    <dgm:cxn modelId="{FE582507-B777-4FE0-9955-5C804BB1CCCC}" type="presParOf" srcId="{786952CF-6223-416B-8A1D-75DC8E4F6157}" destId="{F14E33D3-3B10-44B0-929A-F1D7E86B05C5}" srcOrd="0" destOrd="0" presId="urn:microsoft.com/office/officeart/2011/layout/Picture Frame"/>
    <dgm:cxn modelId="{E189533A-6868-4712-8004-CBF04B6D2276}" type="presParOf" srcId="{786952CF-6223-416B-8A1D-75DC8E4F6157}" destId="{95C7B8AD-CC6A-4C3A-BEF3-3581AB3493B5}" srcOrd="1" destOrd="0" presId="urn:microsoft.com/office/officeart/2011/layout/Picture Frame"/>
    <dgm:cxn modelId="{92383DF7-513F-4B30-8139-8CB6C940EC0F}" type="presParOf" srcId="{786952CF-6223-416B-8A1D-75DC8E4F6157}" destId="{BDB07220-0BFF-46F4-8852-24699D2FEADF}" srcOrd="2" destOrd="0" presId="urn:microsoft.com/office/officeart/2011/layout/Picture Frame"/>
    <dgm:cxn modelId="{C98E2641-7E40-4AAC-85CD-ADB3908B2E5D}" type="presParOf" srcId="{D186325F-45FD-4D7A-8B2D-41E47A9DCE44}" destId="{0BCCE218-724A-43CC-9483-12EDBEB2DE01}" srcOrd="3" destOrd="0" presId="urn:microsoft.com/office/officeart/2011/layout/Picture Frame"/>
    <dgm:cxn modelId="{E95E2FE4-DB86-4EAC-8297-2E2AE70B1955}" type="presParOf" srcId="{D186325F-45FD-4D7A-8B2D-41E47A9DCE44}" destId="{32882DAB-1E54-4630-B468-C680AB027924}" srcOrd="4" destOrd="0" presId="urn:microsoft.com/office/officeart/2011/layout/Picture Frame"/>
    <dgm:cxn modelId="{26F4A708-62B6-49B0-ADF7-19E14CF15C22}" type="presParOf" srcId="{32882DAB-1E54-4630-B468-C680AB027924}" destId="{527AD57F-8F75-41CE-A483-578A0AC9D809}" srcOrd="0" destOrd="0" presId="urn:microsoft.com/office/officeart/2011/layout/Picture Frame"/>
    <dgm:cxn modelId="{B6BD8A58-4B91-4FE4-8F83-AE1CD4D72659}" type="presParOf" srcId="{32882DAB-1E54-4630-B468-C680AB027924}" destId="{95975305-57DC-4471-93DA-885FF01A2350}" srcOrd="1" destOrd="0" presId="urn:microsoft.com/office/officeart/2011/layout/Picture Frame"/>
    <dgm:cxn modelId="{543EB724-9571-41BC-88D7-D60C45B8BFFA}" type="presParOf" srcId="{32882DAB-1E54-4630-B468-C680AB027924}" destId="{44F94CAD-E075-49C8-836A-58F9446F8369}" srcOrd="2" destOrd="0" presId="urn:microsoft.com/office/officeart/2011/layout/Picture Fram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773310-CEF0-4FAD-9D14-8F6927AF35C1}"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610FBC71-6AED-4D2A-8C0D-5282E3B7EBCA}">
      <dgm:prSet phldrT="[Text]"/>
      <dgm:spPr/>
      <dgm:t>
        <a:bodyPr/>
        <a:lstStyle/>
        <a:p>
          <a:r>
            <a:rPr lang="en-US" dirty="0"/>
            <a:t>Confused</a:t>
          </a:r>
        </a:p>
      </dgm:t>
    </dgm:pt>
    <dgm:pt modelId="{A0C9115B-C482-41D4-B7CE-C54C0755E01C}" type="parTrans" cxnId="{D1CD9598-C172-4368-9AA2-506AAB6C02BB}">
      <dgm:prSet/>
      <dgm:spPr/>
      <dgm:t>
        <a:bodyPr/>
        <a:lstStyle/>
        <a:p>
          <a:endParaRPr lang="en-US"/>
        </a:p>
      </dgm:t>
    </dgm:pt>
    <dgm:pt modelId="{174C78E0-7287-4311-92C1-F234ABC964E5}" type="sibTrans" cxnId="{D1CD9598-C172-4368-9AA2-506AAB6C02BB}">
      <dgm:prSet/>
      <dgm:spPr/>
      <dgm:t>
        <a:bodyPr/>
        <a:lstStyle/>
        <a:p>
          <a:endParaRPr lang="en-US"/>
        </a:p>
      </dgm:t>
    </dgm:pt>
    <dgm:pt modelId="{5F311D59-61DB-4EDC-BE81-05707CBF008B}" type="pres">
      <dgm:prSet presAssocID="{46773310-CEF0-4FAD-9D14-8F6927AF35C1}" presName="Name0" presStyleCnt="0">
        <dgm:presLayoutVars>
          <dgm:dir/>
          <dgm:resizeHandles val="exact"/>
        </dgm:presLayoutVars>
      </dgm:prSet>
      <dgm:spPr/>
    </dgm:pt>
    <dgm:pt modelId="{4020A293-1366-48A2-AF4F-B9900D65E3B3}" type="pres">
      <dgm:prSet presAssocID="{610FBC71-6AED-4D2A-8C0D-5282E3B7EBCA}" presName="composite" presStyleCnt="0"/>
      <dgm:spPr/>
    </dgm:pt>
    <dgm:pt modelId="{38FA6756-EB1D-4FA5-A329-320E9BDFCD2D}" type="pres">
      <dgm:prSet presAssocID="{610FBC71-6AED-4D2A-8C0D-5282E3B7EBCA}" presName="rect1" presStyleLbl="bgImgPlace1" presStyleIdx="0" presStyleCnt="1"/>
      <dgm:spPr>
        <a:blipFill rotWithShape="1">
          <a:blip xmlns:r="http://schemas.openxmlformats.org/officeDocument/2006/relationships" r:embed="rId1"/>
          <a:stretch>
            <a:fillRect/>
          </a:stretch>
        </a:blipFill>
      </dgm:spPr>
    </dgm:pt>
    <dgm:pt modelId="{7B045BCF-1795-4A93-881D-CE7091266504}" type="pres">
      <dgm:prSet presAssocID="{610FBC71-6AED-4D2A-8C0D-5282E3B7EBCA}" presName="wedgeRectCallout1" presStyleLbl="node1" presStyleIdx="0" presStyleCnt="1">
        <dgm:presLayoutVars>
          <dgm:bulletEnabled val="1"/>
        </dgm:presLayoutVars>
      </dgm:prSet>
      <dgm:spPr/>
    </dgm:pt>
  </dgm:ptLst>
  <dgm:cxnLst>
    <dgm:cxn modelId="{D1CD9598-C172-4368-9AA2-506AAB6C02BB}" srcId="{46773310-CEF0-4FAD-9D14-8F6927AF35C1}" destId="{610FBC71-6AED-4D2A-8C0D-5282E3B7EBCA}" srcOrd="0" destOrd="0" parTransId="{A0C9115B-C482-41D4-B7CE-C54C0755E01C}" sibTransId="{174C78E0-7287-4311-92C1-F234ABC964E5}"/>
    <dgm:cxn modelId="{14AE5716-053F-4F64-98A7-D564D9088E69}" type="presOf" srcId="{610FBC71-6AED-4D2A-8C0D-5282E3B7EBCA}" destId="{7B045BCF-1795-4A93-881D-CE7091266504}" srcOrd="0" destOrd="0" presId="urn:microsoft.com/office/officeart/2008/layout/BendingPictureCaptionList"/>
    <dgm:cxn modelId="{0D80EED5-984A-4662-84DE-CD6B563D903C}" type="presOf" srcId="{46773310-CEF0-4FAD-9D14-8F6927AF35C1}" destId="{5F311D59-61DB-4EDC-BE81-05707CBF008B}" srcOrd="0" destOrd="0" presId="urn:microsoft.com/office/officeart/2008/layout/BendingPictureCaptionList"/>
    <dgm:cxn modelId="{1E910472-03DA-47A7-BEB1-8781717DEF75}" type="presParOf" srcId="{5F311D59-61DB-4EDC-BE81-05707CBF008B}" destId="{4020A293-1366-48A2-AF4F-B9900D65E3B3}" srcOrd="0" destOrd="0" presId="urn:microsoft.com/office/officeart/2008/layout/BendingPictureCaptionList"/>
    <dgm:cxn modelId="{87B2A9A8-ABD1-4AF7-96F1-29B21350C7E0}" type="presParOf" srcId="{4020A293-1366-48A2-AF4F-B9900D65E3B3}" destId="{38FA6756-EB1D-4FA5-A329-320E9BDFCD2D}" srcOrd="0" destOrd="0" presId="urn:microsoft.com/office/officeart/2008/layout/BendingPictureCaptionList"/>
    <dgm:cxn modelId="{95F54D93-E0FA-4C3D-A205-5A4C598F6740}" type="presParOf" srcId="{4020A293-1366-48A2-AF4F-B9900D65E3B3}" destId="{7B045BCF-1795-4A93-881D-CE7091266504}"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28B204-73D9-431A-A44C-05ED4EBB5462}" type="doc">
      <dgm:prSet loTypeId="urn:microsoft.com/office/officeart/2005/8/layout/process4" loCatId="process" qsTypeId="urn:microsoft.com/office/officeart/2005/8/quickstyle/simple5" qsCatId="simple" csTypeId="urn:microsoft.com/office/officeart/2005/8/colors/accent1_2" csCatId="accent1" phldr="1"/>
      <dgm:spPr/>
      <dgm:t>
        <a:bodyPr/>
        <a:lstStyle/>
        <a:p>
          <a:endParaRPr lang="en-US"/>
        </a:p>
      </dgm:t>
    </dgm:pt>
    <dgm:pt modelId="{A1545591-892B-460A-B068-6A5667EF4989}">
      <dgm:prSet phldrT="[Text]"/>
      <dgm:spPr/>
      <dgm:t>
        <a:bodyPr/>
        <a:lstStyle/>
        <a:p>
          <a:r>
            <a:rPr lang="en-US" dirty="0"/>
            <a:t>In the Middle of Armageddon</a:t>
          </a:r>
        </a:p>
      </dgm:t>
    </dgm:pt>
    <dgm:pt modelId="{EDAB9C40-551B-4B3A-8A89-EBF20066EC3E}" type="parTrans" cxnId="{56EF0051-CD36-4E66-BCD9-EC6132C84EC9}">
      <dgm:prSet/>
      <dgm:spPr/>
      <dgm:t>
        <a:bodyPr/>
        <a:lstStyle/>
        <a:p>
          <a:endParaRPr lang="en-US"/>
        </a:p>
      </dgm:t>
    </dgm:pt>
    <dgm:pt modelId="{35B01EF3-B14E-4332-B93F-769C39A5D788}" type="sibTrans" cxnId="{56EF0051-CD36-4E66-BCD9-EC6132C84EC9}">
      <dgm:prSet/>
      <dgm:spPr/>
      <dgm:t>
        <a:bodyPr/>
        <a:lstStyle/>
        <a:p>
          <a:endParaRPr lang="en-US"/>
        </a:p>
      </dgm:t>
    </dgm:pt>
    <dgm:pt modelId="{5F1934E8-0050-43EE-A3FD-063241872260}">
      <dgm:prSet phldrT="[Text]"/>
      <dgm:spPr>
        <a:noFill/>
      </dgm:spPr>
      <dgm:t>
        <a:bodyPr/>
        <a:lstStyle/>
        <a:p>
          <a:r>
            <a:rPr lang="en-US" dirty="0">
              <a:noFill/>
            </a:rPr>
            <a:t>To Save Human Life</a:t>
          </a:r>
        </a:p>
      </dgm:t>
    </dgm:pt>
    <dgm:pt modelId="{2FE61670-AE5C-4C5A-B42B-4A6C2A3D8583}" type="parTrans" cxnId="{5627E3E9-5B8F-4C60-B904-ACD966F9C24A}">
      <dgm:prSet/>
      <dgm:spPr/>
      <dgm:t>
        <a:bodyPr/>
        <a:lstStyle/>
        <a:p>
          <a:endParaRPr lang="en-US"/>
        </a:p>
      </dgm:t>
    </dgm:pt>
    <dgm:pt modelId="{88CA8A0C-1741-4B42-BFE9-207AC770B0E3}" type="sibTrans" cxnId="{5627E3E9-5B8F-4C60-B904-ACD966F9C24A}">
      <dgm:prSet/>
      <dgm:spPr/>
      <dgm:t>
        <a:bodyPr/>
        <a:lstStyle/>
        <a:p>
          <a:endParaRPr lang="en-US"/>
        </a:p>
      </dgm:t>
    </dgm:pt>
    <dgm:pt modelId="{0A13C4E8-BCCA-4E42-A60F-23FC53FB825F}">
      <dgm:prSet phldrT="[Text]"/>
      <dgm:spPr>
        <a:noFill/>
      </dgm:spPr>
      <dgm:t>
        <a:bodyPr/>
        <a:lstStyle/>
        <a:p>
          <a:r>
            <a:rPr lang="en-US" i="0" dirty="0">
              <a:noFill/>
            </a:rPr>
            <a:t>Haters of God Will Be </a:t>
          </a:r>
          <a:r>
            <a:rPr lang="en-US" i="1" dirty="0">
              <a:noFill/>
            </a:rPr>
            <a:t>Seized</a:t>
          </a:r>
        </a:p>
      </dgm:t>
    </dgm:pt>
    <dgm:pt modelId="{D83B9D70-3359-488C-BCB3-1FEA27157863}" type="parTrans" cxnId="{32E3697A-0EAC-4244-877F-B2A4996DE3BE}">
      <dgm:prSet/>
      <dgm:spPr/>
      <dgm:t>
        <a:bodyPr/>
        <a:lstStyle/>
        <a:p>
          <a:endParaRPr lang="en-US"/>
        </a:p>
      </dgm:t>
    </dgm:pt>
    <dgm:pt modelId="{6CBE5153-0711-410D-BEF6-1034BCE224B3}" type="sibTrans" cxnId="{32E3697A-0EAC-4244-877F-B2A4996DE3BE}">
      <dgm:prSet/>
      <dgm:spPr/>
      <dgm:t>
        <a:bodyPr/>
        <a:lstStyle/>
        <a:p>
          <a:endParaRPr lang="en-US"/>
        </a:p>
      </dgm:t>
    </dgm:pt>
    <dgm:pt modelId="{81C07C2E-1D49-4A45-9EF8-5B9F05447235}">
      <dgm:prSet phldrT="[Text]"/>
      <dgm:spPr>
        <a:noFill/>
      </dgm:spPr>
      <dgm:t>
        <a:bodyPr/>
        <a:lstStyle/>
        <a:p>
          <a:r>
            <a:rPr lang="en-US">
              <a:noFill/>
            </a:rPr>
            <a:t>JC Wages War By </a:t>
          </a:r>
          <a:r>
            <a:rPr lang="en-US" i="1">
              <a:noFill/>
            </a:rPr>
            <a:t>Truth, Right-ness</a:t>
          </a:r>
          <a:endParaRPr lang="en-US" i="1" dirty="0">
            <a:noFill/>
          </a:endParaRPr>
        </a:p>
      </dgm:t>
    </dgm:pt>
    <dgm:pt modelId="{2E9EA672-A345-47C4-ABA4-0F8947FFC8FA}" type="parTrans" cxnId="{F3651935-FA1B-4ADF-B114-97C3A1D58716}">
      <dgm:prSet/>
      <dgm:spPr/>
      <dgm:t>
        <a:bodyPr/>
        <a:lstStyle/>
        <a:p>
          <a:endParaRPr lang="en-US"/>
        </a:p>
      </dgm:t>
    </dgm:pt>
    <dgm:pt modelId="{1489C375-95A1-44C6-9A2C-6F2C76B92F09}" type="sibTrans" cxnId="{F3651935-FA1B-4ADF-B114-97C3A1D58716}">
      <dgm:prSet/>
      <dgm:spPr/>
      <dgm:t>
        <a:bodyPr/>
        <a:lstStyle/>
        <a:p>
          <a:endParaRPr lang="en-US"/>
        </a:p>
      </dgm:t>
    </dgm:pt>
    <dgm:pt modelId="{8944AEBC-79CD-45EC-8799-E60255C978DE}" type="pres">
      <dgm:prSet presAssocID="{6828B204-73D9-431A-A44C-05ED4EBB5462}" presName="Name0" presStyleCnt="0">
        <dgm:presLayoutVars>
          <dgm:dir/>
          <dgm:animLvl val="lvl"/>
          <dgm:resizeHandles val="exact"/>
        </dgm:presLayoutVars>
      </dgm:prSet>
      <dgm:spPr/>
    </dgm:pt>
    <dgm:pt modelId="{36049763-30CE-4B8C-852B-7E0434FDD22D}" type="pres">
      <dgm:prSet presAssocID="{81C07C2E-1D49-4A45-9EF8-5B9F05447235}" presName="boxAndChildren" presStyleCnt="0"/>
      <dgm:spPr/>
    </dgm:pt>
    <dgm:pt modelId="{617CA36E-7138-4FCA-81DF-C2163FDA087B}" type="pres">
      <dgm:prSet presAssocID="{81C07C2E-1D49-4A45-9EF8-5B9F05447235}" presName="parentTextBox" presStyleLbl="node1" presStyleIdx="0" presStyleCnt="4"/>
      <dgm:spPr/>
    </dgm:pt>
    <dgm:pt modelId="{FBDCCDC6-F16C-4048-B477-7EFED0CA4F40}" type="pres">
      <dgm:prSet presAssocID="{6CBE5153-0711-410D-BEF6-1034BCE224B3}" presName="sp" presStyleCnt="0"/>
      <dgm:spPr/>
    </dgm:pt>
    <dgm:pt modelId="{27CC88A5-B8A2-4A2C-9D28-62A0027A9A1D}" type="pres">
      <dgm:prSet presAssocID="{0A13C4E8-BCCA-4E42-A60F-23FC53FB825F}" presName="arrowAndChildren" presStyleCnt="0"/>
      <dgm:spPr/>
    </dgm:pt>
    <dgm:pt modelId="{F896F73F-592D-40BB-AA01-77B3FF5900B3}" type="pres">
      <dgm:prSet presAssocID="{0A13C4E8-BCCA-4E42-A60F-23FC53FB825F}" presName="parentTextArrow" presStyleLbl="node1" presStyleIdx="1" presStyleCnt="4"/>
      <dgm:spPr/>
    </dgm:pt>
    <dgm:pt modelId="{344CFE17-0084-47F6-98C1-297739AF32DC}" type="pres">
      <dgm:prSet presAssocID="{88CA8A0C-1741-4B42-BFE9-207AC770B0E3}" presName="sp" presStyleCnt="0"/>
      <dgm:spPr/>
    </dgm:pt>
    <dgm:pt modelId="{DD61E826-00A5-4E35-9796-F4EC0FBF4245}" type="pres">
      <dgm:prSet presAssocID="{5F1934E8-0050-43EE-A3FD-063241872260}" presName="arrowAndChildren" presStyleCnt="0"/>
      <dgm:spPr/>
    </dgm:pt>
    <dgm:pt modelId="{6D27119C-93CC-424E-9AA3-780435FD13A9}" type="pres">
      <dgm:prSet presAssocID="{5F1934E8-0050-43EE-A3FD-063241872260}" presName="parentTextArrow" presStyleLbl="node1" presStyleIdx="2" presStyleCnt="4"/>
      <dgm:spPr/>
    </dgm:pt>
    <dgm:pt modelId="{48615276-0E4E-4881-958A-08429042B7C7}" type="pres">
      <dgm:prSet presAssocID="{35B01EF3-B14E-4332-B93F-769C39A5D788}" presName="sp" presStyleCnt="0"/>
      <dgm:spPr/>
    </dgm:pt>
    <dgm:pt modelId="{628147AD-8094-4CCC-BCC4-25CDC10EBE33}" type="pres">
      <dgm:prSet presAssocID="{A1545591-892B-460A-B068-6A5667EF4989}" presName="arrowAndChildren" presStyleCnt="0"/>
      <dgm:spPr/>
    </dgm:pt>
    <dgm:pt modelId="{D0452360-9AB6-4A45-AE27-BFB25AA355F6}" type="pres">
      <dgm:prSet presAssocID="{A1545591-892B-460A-B068-6A5667EF4989}" presName="parentTextArrow" presStyleLbl="node1" presStyleIdx="3" presStyleCnt="4"/>
      <dgm:spPr/>
    </dgm:pt>
  </dgm:ptLst>
  <dgm:cxnLst>
    <dgm:cxn modelId="{BFBB5DC2-466A-41F2-BBD7-09CFAB9600E2}" type="presOf" srcId="{0A13C4E8-BCCA-4E42-A60F-23FC53FB825F}" destId="{F896F73F-592D-40BB-AA01-77B3FF5900B3}" srcOrd="0" destOrd="0" presId="urn:microsoft.com/office/officeart/2005/8/layout/process4"/>
    <dgm:cxn modelId="{56EF0051-CD36-4E66-BCD9-EC6132C84EC9}" srcId="{6828B204-73D9-431A-A44C-05ED4EBB5462}" destId="{A1545591-892B-460A-B068-6A5667EF4989}" srcOrd="0" destOrd="0" parTransId="{EDAB9C40-551B-4B3A-8A89-EBF20066EC3E}" sibTransId="{35B01EF3-B14E-4332-B93F-769C39A5D788}"/>
    <dgm:cxn modelId="{F3651935-FA1B-4ADF-B114-97C3A1D58716}" srcId="{6828B204-73D9-431A-A44C-05ED4EBB5462}" destId="{81C07C2E-1D49-4A45-9EF8-5B9F05447235}" srcOrd="3" destOrd="0" parTransId="{2E9EA672-A345-47C4-ABA4-0F8947FFC8FA}" sibTransId="{1489C375-95A1-44C6-9A2C-6F2C76B92F09}"/>
    <dgm:cxn modelId="{E45A73A3-B18F-428F-A657-827FE4BF6F46}" type="presOf" srcId="{A1545591-892B-460A-B068-6A5667EF4989}" destId="{D0452360-9AB6-4A45-AE27-BFB25AA355F6}" srcOrd="0" destOrd="0" presId="urn:microsoft.com/office/officeart/2005/8/layout/process4"/>
    <dgm:cxn modelId="{5627E3E9-5B8F-4C60-B904-ACD966F9C24A}" srcId="{6828B204-73D9-431A-A44C-05ED4EBB5462}" destId="{5F1934E8-0050-43EE-A3FD-063241872260}" srcOrd="1" destOrd="0" parTransId="{2FE61670-AE5C-4C5A-B42B-4A6C2A3D8583}" sibTransId="{88CA8A0C-1741-4B42-BFE9-207AC770B0E3}"/>
    <dgm:cxn modelId="{07A572D1-9956-48CF-8FB2-30F8B29D605E}" type="presOf" srcId="{5F1934E8-0050-43EE-A3FD-063241872260}" destId="{6D27119C-93CC-424E-9AA3-780435FD13A9}" srcOrd="0" destOrd="0" presId="urn:microsoft.com/office/officeart/2005/8/layout/process4"/>
    <dgm:cxn modelId="{32E3697A-0EAC-4244-877F-B2A4996DE3BE}" srcId="{6828B204-73D9-431A-A44C-05ED4EBB5462}" destId="{0A13C4E8-BCCA-4E42-A60F-23FC53FB825F}" srcOrd="2" destOrd="0" parTransId="{D83B9D70-3359-488C-BCB3-1FEA27157863}" sibTransId="{6CBE5153-0711-410D-BEF6-1034BCE224B3}"/>
    <dgm:cxn modelId="{44F2E296-60E4-4113-A8A1-1599DC2C6C13}" type="presOf" srcId="{6828B204-73D9-431A-A44C-05ED4EBB5462}" destId="{8944AEBC-79CD-45EC-8799-E60255C978DE}" srcOrd="0" destOrd="0" presId="urn:microsoft.com/office/officeart/2005/8/layout/process4"/>
    <dgm:cxn modelId="{23E2128A-B919-45AB-841B-1701C2146675}" type="presOf" srcId="{81C07C2E-1D49-4A45-9EF8-5B9F05447235}" destId="{617CA36E-7138-4FCA-81DF-C2163FDA087B}" srcOrd="0" destOrd="0" presId="urn:microsoft.com/office/officeart/2005/8/layout/process4"/>
    <dgm:cxn modelId="{A2DE3A3D-6DB2-4415-80FA-BAF1DE471B71}" type="presParOf" srcId="{8944AEBC-79CD-45EC-8799-E60255C978DE}" destId="{36049763-30CE-4B8C-852B-7E0434FDD22D}" srcOrd="0" destOrd="0" presId="urn:microsoft.com/office/officeart/2005/8/layout/process4"/>
    <dgm:cxn modelId="{46891A59-85C1-481D-BC26-224ECF493BBD}" type="presParOf" srcId="{36049763-30CE-4B8C-852B-7E0434FDD22D}" destId="{617CA36E-7138-4FCA-81DF-C2163FDA087B}" srcOrd="0" destOrd="0" presId="urn:microsoft.com/office/officeart/2005/8/layout/process4"/>
    <dgm:cxn modelId="{31F6D447-B0E6-43D3-A8FA-BC236587B504}" type="presParOf" srcId="{8944AEBC-79CD-45EC-8799-E60255C978DE}" destId="{FBDCCDC6-F16C-4048-B477-7EFED0CA4F40}" srcOrd="1" destOrd="0" presId="urn:microsoft.com/office/officeart/2005/8/layout/process4"/>
    <dgm:cxn modelId="{E457AD42-522C-415C-BA63-F9A500C1B9A0}" type="presParOf" srcId="{8944AEBC-79CD-45EC-8799-E60255C978DE}" destId="{27CC88A5-B8A2-4A2C-9D28-62A0027A9A1D}" srcOrd="2" destOrd="0" presId="urn:microsoft.com/office/officeart/2005/8/layout/process4"/>
    <dgm:cxn modelId="{09232370-DA9A-445B-8831-FF5E00C50D0D}" type="presParOf" srcId="{27CC88A5-B8A2-4A2C-9D28-62A0027A9A1D}" destId="{F896F73F-592D-40BB-AA01-77B3FF5900B3}" srcOrd="0" destOrd="0" presId="urn:microsoft.com/office/officeart/2005/8/layout/process4"/>
    <dgm:cxn modelId="{3C9EFF90-3389-48A1-AC08-B9A9E699BC44}" type="presParOf" srcId="{8944AEBC-79CD-45EC-8799-E60255C978DE}" destId="{344CFE17-0084-47F6-98C1-297739AF32DC}" srcOrd="3" destOrd="0" presId="urn:microsoft.com/office/officeart/2005/8/layout/process4"/>
    <dgm:cxn modelId="{575CD92F-C79F-40FA-8110-43FB88453527}" type="presParOf" srcId="{8944AEBC-79CD-45EC-8799-E60255C978DE}" destId="{DD61E826-00A5-4E35-9796-F4EC0FBF4245}" srcOrd="4" destOrd="0" presId="urn:microsoft.com/office/officeart/2005/8/layout/process4"/>
    <dgm:cxn modelId="{BF8D3C67-D675-4918-BB77-D2502B04B23C}" type="presParOf" srcId="{DD61E826-00A5-4E35-9796-F4EC0FBF4245}" destId="{6D27119C-93CC-424E-9AA3-780435FD13A9}" srcOrd="0" destOrd="0" presId="urn:microsoft.com/office/officeart/2005/8/layout/process4"/>
    <dgm:cxn modelId="{F13AE794-3531-43E3-BC11-2AE03980B5B9}" type="presParOf" srcId="{8944AEBC-79CD-45EC-8799-E60255C978DE}" destId="{48615276-0E4E-4881-958A-08429042B7C7}" srcOrd="5" destOrd="0" presId="urn:microsoft.com/office/officeart/2005/8/layout/process4"/>
    <dgm:cxn modelId="{4BB395E4-B067-450C-9ACB-58DEDF4656F6}" type="presParOf" srcId="{8944AEBC-79CD-45EC-8799-E60255C978DE}" destId="{628147AD-8094-4CCC-BCC4-25CDC10EBE33}" srcOrd="6" destOrd="0" presId="urn:microsoft.com/office/officeart/2005/8/layout/process4"/>
    <dgm:cxn modelId="{07BE79E8-0544-4E9D-914B-78122AFE1350}" type="presParOf" srcId="{628147AD-8094-4CCC-BCC4-25CDC10EBE33}" destId="{D0452360-9AB6-4A45-AE27-BFB25AA355F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28B204-73D9-431A-A44C-05ED4EBB5462}" type="doc">
      <dgm:prSet loTypeId="urn:microsoft.com/office/officeart/2005/8/layout/process4" loCatId="process" qsTypeId="urn:microsoft.com/office/officeart/2005/8/quickstyle/simple5" qsCatId="simple" csTypeId="urn:microsoft.com/office/officeart/2005/8/colors/accent1_2" csCatId="accent1" phldr="1"/>
      <dgm:spPr/>
      <dgm:t>
        <a:bodyPr/>
        <a:lstStyle/>
        <a:p>
          <a:endParaRPr lang="en-US"/>
        </a:p>
      </dgm:t>
    </dgm:pt>
    <dgm:pt modelId="{A1545591-892B-460A-B068-6A5667EF4989}">
      <dgm:prSet phldrT="[Text]"/>
      <dgm:spPr/>
      <dgm:t>
        <a:bodyPr/>
        <a:lstStyle/>
        <a:p>
          <a:r>
            <a:rPr lang="en-US" dirty="0"/>
            <a:t>In the Middle of Armageddon</a:t>
          </a:r>
        </a:p>
      </dgm:t>
    </dgm:pt>
    <dgm:pt modelId="{EDAB9C40-551B-4B3A-8A89-EBF20066EC3E}" type="parTrans" cxnId="{56EF0051-CD36-4E66-BCD9-EC6132C84EC9}">
      <dgm:prSet/>
      <dgm:spPr/>
      <dgm:t>
        <a:bodyPr/>
        <a:lstStyle/>
        <a:p>
          <a:endParaRPr lang="en-US"/>
        </a:p>
      </dgm:t>
    </dgm:pt>
    <dgm:pt modelId="{35B01EF3-B14E-4332-B93F-769C39A5D788}" type="sibTrans" cxnId="{56EF0051-CD36-4E66-BCD9-EC6132C84EC9}">
      <dgm:prSet/>
      <dgm:spPr/>
      <dgm:t>
        <a:bodyPr/>
        <a:lstStyle/>
        <a:p>
          <a:endParaRPr lang="en-US"/>
        </a:p>
      </dgm:t>
    </dgm:pt>
    <dgm:pt modelId="{5F1934E8-0050-43EE-A3FD-063241872260}">
      <dgm:prSet phldrT="[Text]"/>
      <dgm:spPr/>
      <dgm:t>
        <a:bodyPr/>
        <a:lstStyle/>
        <a:p>
          <a:r>
            <a:rPr lang="en-US" dirty="0"/>
            <a:t>To </a:t>
          </a:r>
          <a:r>
            <a:rPr lang="en-US" i="1" dirty="0"/>
            <a:t>Save</a:t>
          </a:r>
          <a:r>
            <a:rPr lang="en-US" dirty="0"/>
            <a:t> Human Life</a:t>
          </a:r>
        </a:p>
      </dgm:t>
    </dgm:pt>
    <dgm:pt modelId="{2FE61670-AE5C-4C5A-B42B-4A6C2A3D8583}" type="parTrans" cxnId="{5627E3E9-5B8F-4C60-B904-ACD966F9C24A}">
      <dgm:prSet/>
      <dgm:spPr/>
      <dgm:t>
        <a:bodyPr/>
        <a:lstStyle/>
        <a:p>
          <a:endParaRPr lang="en-US"/>
        </a:p>
      </dgm:t>
    </dgm:pt>
    <dgm:pt modelId="{88CA8A0C-1741-4B42-BFE9-207AC770B0E3}" type="sibTrans" cxnId="{5627E3E9-5B8F-4C60-B904-ACD966F9C24A}">
      <dgm:prSet/>
      <dgm:spPr/>
      <dgm:t>
        <a:bodyPr/>
        <a:lstStyle/>
        <a:p>
          <a:endParaRPr lang="en-US"/>
        </a:p>
      </dgm:t>
    </dgm:pt>
    <dgm:pt modelId="{0A13C4E8-BCCA-4E42-A60F-23FC53FB825F}">
      <dgm:prSet phldrT="[Text]"/>
      <dgm:spPr>
        <a:noFill/>
      </dgm:spPr>
      <dgm:t>
        <a:bodyPr/>
        <a:lstStyle/>
        <a:p>
          <a:r>
            <a:rPr lang="en-US" i="0" dirty="0">
              <a:noFill/>
            </a:rPr>
            <a:t>Haters of God Will Be </a:t>
          </a:r>
          <a:r>
            <a:rPr lang="en-US" i="1" dirty="0">
              <a:noFill/>
            </a:rPr>
            <a:t>Seized</a:t>
          </a:r>
        </a:p>
      </dgm:t>
    </dgm:pt>
    <dgm:pt modelId="{D83B9D70-3359-488C-BCB3-1FEA27157863}" type="parTrans" cxnId="{32E3697A-0EAC-4244-877F-B2A4996DE3BE}">
      <dgm:prSet/>
      <dgm:spPr/>
      <dgm:t>
        <a:bodyPr/>
        <a:lstStyle/>
        <a:p>
          <a:endParaRPr lang="en-US"/>
        </a:p>
      </dgm:t>
    </dgm:pt>
    <dgm:pt modelId="{6CBE5153-0711-410D-BEF6-1034BCE224B3}" type="sibTrans" cxnId="{32E3697A-0EAC-4244-877F-B2A4996DE3BE}">
      <dgm:prSet/>
      <dgm:spPr/>
      <dgm:t>
        <a:bodyPr/>
        <a:lstStyle/>
        <a:p>
          <a:endParaRPr lang="en-US"/>
        </a:p>
      </dgm:t>
    </dgm:pt>
    <dgm:pt modelId="{81C07C2E-1D49-4A45-9EF8-5B9F05447235}">
      <dgm:prSet phldrT="[Text]"/>
      <dgm:spPr>
        <a:noFill/>
      </dgm:spPr>
      <dgm:t>
        <a:bodyPr/>
        <a:lstStyle/>
        <a:p>
          <a:r>
            <a:rPr lang="en-US">
              <a:noFill/>
            </a:rPr>
            <a:t>JC Wages War By </a:t>
          </a:r>
          <a:r>
            <a:rPr lang="en-US" i="1">
              <a:noFill/>
            </a:rPr>
            <a:t>Truth, Right-ness</a:t>
          </a:r>
          <a:endParaRPr lang="en-US" i="1" dirty="0">
            <a:noFill/>
          </a:endParaRPr>
        </a:p>
      </dgm:t>
    </dgm:pt>
    <dgm:pt modelId="{2E9EA672-A345-47C4-ABA4-0F8947FFC8FA}" type="parTrans" cxnId="{F3651935-FA1B-4ADF-B114-97C3A1D58716}">
      <dgm:prSet/>
      <dgm:spPr/>
      <dgm:t>
        <a:bodyPr/>
        <a:lstStyle/>
        <a:p>
          <a:endParaRPr lang="en-US"/>
        </a:p>
      </dgm:t>
    </dgm:pt>
    <dgm:pt modelId="{1489C375-95A1-44C6-9A2C-6F2C76B92F09}" type="sibTrans" cxnId="{F3651935-FA1B-4ADF-B114-97C3A1D58716}">
      <dgm:prSet/>
      <dgm:spPr/>
      <dgm:t>
        <a:bodyPr/>
        <a:lstStyle/>
        <a:p>
          <a:endParaRPr lang="en-US"/>
        </a:p>
      </dgm:t>
    </dgm:pt>
    <dgm:pt modelId="{8944AEBC-79CD-45EC-8799-E60255C978DE}" type="pres">
      <dgm:prSet presAssocID="{6828B204-73D9-431A-A44C-05ED4EBB5462}" presName="Name0" presStyleCnt="0">
        <dgm:presLayoutVars>
          <dgm:dir/>
          <dgm:animLvl val="lvl"/>
          <dgm:resizeHandles val="exact"/>
        </dgm:presLayoutVars>
      </dgm:prSet>
      <dgm:spPr/>
    </dgm:pt>
    <dgm:pt modelId="{36049763-30CE-4B8C-852B-7E0434FDD22D}" type="pres">
      <dgm:prSet presAssocID="{81C07C2E-1D49-4A45-9EF8-5B9F05447235}" presName="boxAndChildren" presStyleCnt="0"/>
      <dgm:spPr/>
    </dgm:pt>
    <dgm:pt modelId="{617CA36E-7138-4FCA-81DF-C2163FDA087B}" type="pres">
      <dgm:prSet presAssocID="{81C07C2E-1D49-4A45-9EF8-5B9F05447235}" presName="parentTextBox" presStyleLbl="node1" presStyleIdx="0" presStyleCnt="4"/>
      <dgm:spPr/>
    </dgm:pt>
    <dgm:pt modelId="{FBDCCDC6-F16C-4048-B477-7EFED0CA4F40}" type="pres">
      <dgm:prSet presAssocID="{6CBE5153-0711-410D-BEF6-1034BCE224B3}" presName="sp" presStyleCnt="0"/>
      <dgm:spPr/>
    </dgm:pt>
    <dgm:pt modelId="{27CC88A5-B8A2-4A2C-9D28-62A0027A9A1D}" type="pres">
      <dgm:prSet presAssocID="{0A13C4E8-BCCA-4E42-A60F-23FC53FB825F}" presName="arrowAndChildren" presStyleCnt="0"/>
      <dgm:spPr/>
    </dgm:pt>
    <dgm:pt modelId="{F896F73F-592D-40BB-AA01-77B3FF5900B3}" type="pres">
      <dgm:prSet presAssocID="{0A13C4E8-BCCA-4E42-A60F-23FC53FB825F}" presName="parentTextArrow" presStyleLbl="node1" presStyleIdx="1" presStyleCnt="4"/>
      <dgm:spPr/>
    </dgm:pt>
    <dgm:pt modelId="{344CFE17-0084-47F6-98C1-297739AF32DC}" type="pres">
      <dgm:prSet presAssocID="{88CA8A0C-1741-4B42-BFE9-207AC770B0E3}" presName="sp" presStyleCnt="0"/>
      <dgm:spPr/>
    </dgm:pt>
    <dgm:pt modelId="{DD61E826-00A5-4E35-9796-F4EC0FBF4245}" type="pres">
      <dgm:prSet presAssocID="{5F1934E8-0050-43EE-A3FD-063241872260}" presName="arrowAndChildren" presStyleCnt="0"/>
      <dgm:spPr/>
    </dgm:pt>
    <dgm:pt modelId="{6D27119C-93CC-424E-9AA3-780435FD13A9}" type="pres">
      <dgm:prSet presAssocID="{5F1934E8-0050-43EE-A3FD-063241872260}" presName="parentTextArrow" presStyleLbl="node1" presStyleIdx="2" presStyleCnt="4"/>
      <dgm:spPr/>
    </dgm:pt>
    <dgm:pt modelId="{48615276-0E4E-4881-958A-08429042B7C7}" type="pres">
      <dgm:prSet presAssocID="{35B01EF3-B14E-4332-B93F-769C39A5D788}" presName="sp" presStyleCnt="0"/>
      <dgm:spPr/>
    </dgm:pt>
    <dgm:pt modelId="{628147AD-8094-4CCC-BCC4-25CDC10EBE33}" type="pres">
      <dgm:prSet presAssocID="{A1545591-892B-460A-B068-6A5667EF4989}" presName="arrowAndChildren" presStyleCnt="0"/>
      <dgm:spPr/>
    </dgm:pt>
    <dgm:pt modelId="{D0452360-9AB6-4A45-AE27-BFB25AA355F6}" type="pres">
      <dgm:prSet presAssocID="{A1545591-892B-460A-B068-6A5667EF4989}" presName="parentTextArrow" presStyleLbl="node1" presStyleIdx="3" presStyleCnt="4"/>
      <dgm:spPr/>
    </dgm:pt>
  </dgm:ptLst>
  <dgm:cxnLst>
    <dgm:cxn modelId="{BFBB5DC2-466A-41F2-BBD7-09CFAB9600E2}" type="presOf" srcId="{0A13C4E8-BCCA-4E42-A60F-23FC53FB825F}" destId="{F896F73F-592D-40BB-AA01-77B3FF5900B3}" srcOrd="0" destOrd="0" presId="urn:microsoft.com/office/officeart/2005/8/layout/process4"/>
    <dgm:cxn modelId="{56EF0051-CD36-4E66-BCD9-EC6132C84EC9}" srcId="{6828B204-73D9-431A-A44C-05ED4EBB5462}" destId="{A1545591-892B-460A-B068-6A5667EF4989}" srcOrd="0" destOrd="0" parTransId="{EDAB9C40-551B-4B3A-8A89-EBF20066EC3E}" sibTransId="{35B01EF3-B14E-4332-B93F-769C39A5D788}"/>
    <dgm:cxn modelId="{F3651935-FA1B-4ADF-B114-97C3A1D58716}" srcId="{6828B204-73D9-431A-A44C-05ED4EBB5462}" destId="{81C07C2E-1D49-4A45-9EF8-5B9F05447235}" srcOrd="3" destOrd="0" parTransId="{2E9EA672-A345-47C4-ABA4-0F8947FFC8FA}" sibTransId="{1489C375-95A1-44C6-9A2C-6F2C76B92F09}"/>
    <dgm:cxn modelId="{E45A73A3-B18F-428F-A657-827FE4BF6F46}" type="presOf" srcId="{A1545591-892B-460A-B068-6A5667EF4989}" destId="{D0452360-9AB6-4A45-AE27-BFB25AA355F6}" srcOrd="0" destOrd="0" presId="urn:microsoft.com/office/officeart/2005/8/layout/process4"/>
    <dgm:cxn modelId="{5627E3E9-5B8F-4C60-B904-ACD966F9C24A}" srcId="{6828B204-73D9-431A-A44C-05ED4EBB5462}" destId="{5F1934E8-0050-43EE-A3FD-063241872260}" srcOrd="1" destOrd="0" parTransId="{2FE61670-AE5C-4C5A-B42B-4A6C2A3D8583}" sibTransId="{88CA8A0C-1741-4B42-BFE9-207AC770B0E3}"/>
    <dgm:cxn modelId="{07A572D1-9956-48CF-8FB2-30F8B29D605E}" type="presOf" srcId="{5F1934E8-0050-43EE-A3FD-063241872260}" destId="{6D27119C-93CC-424E-9AA3-780435FD13A9}" srcOrd="0" destOrd="0" presId="urn:microsoft.com/office/officeart/2005/8/layout/process4"/>
    <dgm:cxn modelId="{32E3697A-0EAC-4244-877F-B2A4996DE3BE}" srcId="{6828B204-73D9-431A-A44C-05ED4EBB5462}" destId="{0A13C4E8-BCCA-4E42-A60F-23FC53FB825F}" srcOrd="2" destOrd="0" parTransId="{D83B9D70-3359-488C-BCB3-1FEA27157863}" sibTransId="{6CBE5153-0711-410D-BEF6-1034BCE224B3}"/>
    <dgm:cxn modelId="{44F2E296-60E4-4113-A8A1-1599DC2C6C13}" type="presOf" srcId="{6828B204-73D9-431A-A44C-05ED4EBB5462}" destId="{8944AEBC-79CD-45EC-8799-E60255C978DE}" srcOrd="0" destOrd="0" presId="urn:microsoft.com/office/officeart/2005/8/layout/process4"/>
    <dgm:cxn modelId="{23E2128A-B919-45AB-841B-1701C2146675}" type="presOf" srcId="{81C07C2E-1D49-4A45-9EF8-5B9F05447235}" destId="{617CA36E-7138-4FCA-81DF-C2163FDA087B}" srcOrd="0" destOrd="0" presId="urn:microsoft.com/office/officeart/2005/8/layout/process4"/>
    <dgm:cxn modelId="{A2DE3A3D-6DB2-4415-80FA-BAF1DE471B71}" type="presParOf" srcId="{8944AEBC-79CD-45EC-8799-E60255C978DE}" destId="{36049763-30CE-4B8C-852B-7E0434FDD22D}" srcOrd="0" destOrd="0" presId="urn:microsoft.com/office/officeart/2005/8/layout/process4"/>
    <dgm:cxn modelId="{46891A59-85C1-481D-BC26-224ECF493BBD}" type="presParOf" srcId="{36049763-30CE-4B8C-852B-7E0434FDD22D}" destId="{617CA36E-7138-4FCA-81DF-C2163FDA087B}" srcOrd="0" destOrd="0" presId="urn:microsoft.com/office/officeart/2005/8/layout/process4"/>
    <dgm:cxn modelId="{31F6D447-B0E6-43D3-A8FA-BC236587B504}" type="presParOf" srcId="{8944AEBC-79CD-45EC-8799-E60255C978DE}" destId="{FBDCCDC6-F16C-4048-B477-7EFED0CA4F40}" srcOrd="1" destOrd="0" presId="urn:microsoft.com/office/officeart/2005/8/layout/process4"/>
    <dgm:cxn modelId="{E457AD42-522C-415C-BA63-F9A500C1B9A0}" type="presParOf" srcId="{8944AEBC-79CD-45EC-8799-E60255C978DE}" destId="{27CC88A5-B8A2-4A2C-9D28-62A0027A9A1D}" srcOrd="2" destOrd="0" presId="urn:microsoft.com/office/officeart/2005/8/layout/process4"/>
    <dgm:cxn modelId="{09232370-DA9A-445B-8831-FF5E00C50D0D}" type="presParOf" srcId="{27CC88A5-B8A2-4A2C-9D28-62A0027A9A1D}" destId="{F896F73F-592D-40BB-AA01-77B3FF5900B3}" srcOrd="0" destOrd="0" presId="urn:microsoft.com/office/officeart/2005/8/layout/process4"/>
    <dgm:cxn modelId="{3C9EFF90-3389-48A1-AC08-B9A9E699BC44}" type="presParOf" srcId="{8944AEBC-79CD-45EC-8799-E60255C978DE}" destId="{344CFE17-0084-47F6-98C1-297739AF32DC}" srcOrd="3" destOrd="0" presId="urn:microsoft.com/office/officeart/2005/8/layout/process4"/>
    <dgm:cxn modelId="{575CD92F-C79F-40FA-8110-43FB88453527}" type="presParOf" srcId="{8944AEBC-79CD-45EC-8799-E60255C978DE}" destId="{DD61E826-00A5-4E35-9796-F4EC0FBF4245}" srcOrd="4" destOrd="0" presId="urn:microsoft.com/office/officeart/2005/8/layout/process4"/>
    <dgm:cxn modelId="{BF8D3C67-D675-4918-BB77-D2502B04B23C}" type="presParOf" srcId="{DD61E826-00A5-4E35-9796-F4EC0FBF4245}" destId="{6D27119C-93CC-424E-9AA3-780435FD13A9}" srcOrd="0" destOrd="0" presId="urn:microsoft.com/office/officeart/2005/8/layout/process4"/>
    <dgm:cxn modelId="{F13AE794-3531-43E3-BC11-2AE03980B5B9}" type="presParOf" srcId="{8944AEBC-79CD-45EC-8799-E60255C978DE}" destId="{48615276-0E4E-4881-958A-08429042B7C7}" srcOrd="5" destOrd="0" presId="urn:microsoft.com/office/officeart/2005/8/layout/process4"/>
    <dgm:cxn modelId="{4BB395E4-B067-450C-9ACB-58DEDF4656F6}" type="presParOf" srcId="{8944AEBC-79CD-45EC-8799-E60255C978DE}" destId="{628147AD-8094-4CCC-BCC4-25CDC10EBE33}" srcOrd="6" destOrd="0" presId="urn:microsoft.com/office/officeart/2005/8/layout/process4"/>
    <dgm:cxn modelId="{07BE79E8-0544-4E9D-914B-78122AFE1350}" type="presParOf" srcId="{628147AD-8094-4CCC-BCC4-25CDC10EBE33}" destId="{D0452360-9AB6-4A45-AE27-BFB25AA355F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28B204-73D9-431A-A44C-05ED4EBB5462}" type="doc">
      <dgm:prSet loTypeId="urn:microsoft.com/office/officeart/2005/8/layout/process4" loCatId="process" qsTypeId="urn:microsoft.com/office/officeart/2005/8/quickstyle/simple5" qsCatId="simple" csTypeId="urn:microsoft.com/office/officeart/2005/8/colors/accent1_2" csCatId="accent1" phldr="1"/>
      <dgm:spPr/>
      <dgm:t>
        <a:bodyPr/>
        <a:lstStyle/>
        <a:p>
          <a:endParaRPr lang="en-US"/>
        </a:p>
      </dgm:t>
    </dgm:pt>
    <dgm:pt modelId="{A1545591-892B-460A-B068-6A5667EF4989}">
      <dgm:prSet phldrT="[Text]"/>
      <dgm:spPr/>
      <dgm:t>
        <a:bodyPr/>
        <a:lstStyle/>
        <a:p>
          <a:r>
            <a:rPr lang="en-US" dirty="0"/>
            <a:t>In the Middle of Armageddon</a:t>
          </a:r>
        </a:p>
      </dgm:t>
    </dgm:pt>
    <dgm:pt modelId="{EDAB9C40-551B-4B3A-8A89-EBF20066EC3E}" type="parTrans" cxnId="{56EF0051-CD36-4E66-BCD9-EC6132C84EC9}">
      <dgm:prSet/>
      <dgm:spPr/>
      <dgm:t>
        <a:bodyPr/>
        <a:lstStyle/>
        <a:p>
          <a:endParaRPr lang="en-US"/>
        </a:p>
      </dgm:t>
    </dgm:pt>
    <dgm:pt modelId="{35B01EF3-B14E-4332-B93F-769C39A5D788}" type="sibTrans" cxnId="{56EF0051-CD36-4E66-BCD9-EC6132C84EC9}">
      <dgm:prSet/>
      <dgm:spPr/>
      <dgm:t>
        <a:bodyPr/>
        <a:lstStyle/>
        <a:p>
          <a:endParaRPr lang="en-US"/>
        </a:p>
      </dgm:t>
    </dgm:pt>
    <dgm:pt modelId="{5F1934E8-0050-43EE-A3FD-063241872260}">
      <dgm:prSet phldrT="[Text]"/>
      <dgm:spPr/>
      <dgm:t>
        <a:bodyPr/>
        <a:lstStyle/>
        <a:p>
          <a:r>
            <a:rPr lang="en-US" dirty="0"/>
            <a:t>To </a:t>
          </a:r>
          <a:r>
            <a:rPr lang="en-US" i="1" dirty="0"/>
            <a:t>Save</a:t>
          </a:r>
          <a:r>
            <a:rPr lang="en-US" dirty="0"/>
            <a:t> Human Life</a:t>
          </a:r>
        </a:p>
      </dgm:t>
    </dgm:pt>
    <dgm:pt modelId="{2FE61670-AE5C-4C5A-B42B-4A6C2A3D8583}" type="parTrans" cxnId="{5627E3E9-5B8F-4C60-B904-ACD966F9C24A}">
      <dgm:prSet/>
      <dgm:spPr/>
      <dgm:t>
        <a:bodyPr/>
        <a:lstStyle/>
        <a:p>
          <a:endParaRPr lang="en-US"/>
        </a:p>
      </dgm:t>
    </dgm:pt>
    <dgm:pt modelId="{88CA8A0C-1741-4B42-BFE9-207AC770B0E3}" type="sibTrans" cxnId="{5627E3E9-5B8F-4C60-B904-ACD966F9C24A}">
      <dgm:prSet/>
      <dgm:spPr/>
      <dgm:t>
        <a:bodyPr/>
        <a:lstStyle/>
        <a:p>
          <a:endParaRPr lang="en-US"/>
        </a:p>
      </dgm:t>
    </dgm:pt>
    <dgm:pt modelId="{0A13C4E8-BCCA-4E42-A60F-23FC53FB825F}">
      <dgm:prSet phldrT="[Text]"/>
      <dgm:spPr/>
      <dgm:t>
        <a:bodyPr/>
        <a:lstStyle/>
        <a:p>
          <a:r>
            <a:rPr lang="en-US" dirty="0"/>
            <a:t>Haters of God Will Be Seized</a:t>
          </a:r>
        </a:p>
      </dgm:t>
    </dgm:pt>
    <dgm:pt modelId="{D83B9D70-3359-488C-BCB3-1FEA27157863}" type="parTrans" cxnId="{32E3697A-0EAC-4244-877F-B2A4996DE3BE}">
      <dgm:prSet/>
      <dgm:spPr/>
      <dgm:t>
        <a:bodyPr/>
        <a:lstStyle/>
        <a:p>
          <a:endParaRPr lang="en-US"/>
        </a:p>
      </dgm:t>
    </dgm:pt>
    <dgm:pt modelId="{6CBE5153-0711-410D-BEF6-1034BCE224B3}" type="sibTrans" cxnId="{32E3697A-0EAC-4244-877F-B2A4996DE3BE}">
      <dgm:prSet/>
      <dgm:spPr/>
      <dgm:t>
        <a:bodyPr/>
        <a:lstStyle/>
        <a:p>
          <a:endParaRPr lang="en-US"/>
        </a:p>
      </dgm:t>
    </dgm:pt>
    <dgm:pt modelId="{81C07C2E-1D49-4A45-9EF8-5B9F05447235}">
      <dgm:prSet phldrT="[Text]"/>
      <dgm:spPr>
        <a:noFill/>
      </dgm:spPr>
      <dgm:t>
        <a:bodyPr/>
        <a:lstStyle/>
        <a:p>
          <a:r>
            <a:rPr lang="en-US">
              <a:noFill/>
            </a:rPr>
            <a:t>JC Wages War By </a:t>
          </a:r>
          <a:r>
            <a:rPr lang="en-US" i="1">
              <a:noFill/>
            </a:rPr>
            <a:t>Truth, Right-ness</a:t>
          </a:r>
          <a:endParaRPr lang="en-US" i="1" dirty="0">
            <a:noFill/>
          </a:endParaRPr>
        </a:p>
      </dgm:t>
    </dgm:pt>
    <dgm:pt modelId="{2E9EA672-A345-47C4-ABA4-0F8947FFC8FA}" type="parTrans" cxnId="{F3651935-FA1B-4ADF-B114-97C3A1D58716}">
      <dgm:prSet/>
      <dgm:spPr/>
      <dgm:t>
        <a:bodyPr/>
        <a:lstStyle/>
        <a:p>
          <a:endParaRPr lang="en-US"/>
        </a:p>
      </dgm:t>
    </dgm:pt>
    <dgm:pt modelId="{1489C375-95A1-44C6-9A2C-6F2C76B92F09}" type="sibTrans" cxnId="{F3651935-FA1B-4ADF-B114-97C3A1D58716}">
      <dgm:prSet/>
      <dgm:spPr/>
      <dgm:t>
        <a:bodyPr/>
        <a:lstStyle/>
        <a:p>
          <a:endParaRPr lang="en-US"/>
        </a:p>
      </dgm:t>
    </dgm:pt>
    <dgm:pt modelId="{8944AEBC-79CD-45EC-8799-E60255C978DE}" type="pres">
      <dgm:prSet presAssocID="{6828B204-73D9-431A-A44C-05ED4EBB5462}" presName="Name0" presStyleCnt="0">
        <dgm:presLayoutVars>
          <dgm:dir/>
          <dgm:animLvl val="lvl"/>
          <dgm:resizeHandles val="exact"/>
        </dgm:presLayoutVars>
      </dgm:prSet>
      <dgm:spPr/>
    </dgm:pt>
    <dgm:pt modelId="{36049763-30CE-4B8C-852B-7E0434FDD22D}" type="pres">
      <dgm:prSet presAssocID="{81C07C2E-1D49-4A45-9EF8-5B9F05447235}" presName="boxAndChildren" presStyleCnt="0"/>
      <dgm:spPr/>
    </dgm:pt>
    <dgm:pt modelId="{617CA36E-7138-4FCA-81DF-C2163FDA087B}" type="pres">
      <dgm:prSet presAssocID="{81C07C2E-1D49-4A45-9EF8-5B9F05447235}" presName="parentTextBox" presStyleLbl="node1" presStyleIdx="0" presStyleCnt="4"/>
      <dgm:spPr/>
    </dgm:pt>
    <dgm:pt modelId="{FBDCCDC6-F16C-4048-B477-7EFED0CA4F40}" type="pres">
      <dgm:prSet presAssocID="{6CBE5153-0711-410D-BEF6-1034BCE224B3}" presName="sp" presStyleCnt="0"/>
      <dgm:spPr/>
    </dgm:pt>
    <dgm:pt modelId="{27CC88A5-B8A2-4A2C-9D28-62A0027A9A1D}" type="pres">
      <dgm:prSet presAssocID="{0A13C4E8-BCCA-4E42-A60F-23FC53FB825F}" presName="arrowAndChildren" presStyleCnt="0"/>
      <dgm:spPr/>
    </dgm:pt>
    <dgm:pt modelId="{F896F73F-592D-40BB-AA01-77B3FF5900B3}" type="pres">
      <dgm:prSet presAssocID="{0A13C4E8-BCCA-4E42-A60F-23FC53FB825F}" presName="parentTextArrow" presStyleLbl="node1" presStyleIdx="1" presStyleCnt="4"/>
      <dgm:spPr/>
    </dgm:pt>
    <dgm:pt modelId="{344CFE17-0084-47F6-98C1-297739AF32DC}" type="pres">
      <dgm:prSet presAssocID="{88CA8A0C-1741-4B42-BFE9-207AC770B0E3}" presName="sp" presStyleCnt="0"/>
      <dgm:spPr/>
    </dgm:pt>
    <dgm:pt modelId="{DD61E826-00A5-4E35-9796-F4EC0FBF4245}" type="pres">
      <dgm:prSet presAssocID="{5F1934E8-0050-43EE-A3FD-063241872260}" presName="arrowAndChildren" presStyleCnt="0"/>
      <dgm:spPr/>
    </dgm:pt>
    <dgm:pt modelId="{6D27119C-93CC-424E-9AA3-780435FD13A9}" type="pres">
      <dgm:prSet presAssocID="{5F1934E8-0050-43EE-A3FD-063241872260}" presName="parentTextArrow" presStyleLbl="node1" presStyleIdx="2" presStyleCnt="4"/>
      <dgm:spPr/>
    </dgm:pt>
    <dgm:pt modelId="{48615276-0E4E-4881-958A-08429042B7C7}" type="pres">
      <dgm:prSet presAssocID="{35B01EF3-B14E-4332-B93F-769C39A5D788}" presName="sp" presStyleCnt="0"/>
      <dgm:spPr/>
    </dgm:pt>
    <dgm:pt modelId="{628147AD-8094-4CCC-BCC4-25CDC10EBE33}" type="pres">
      <dgm:prSet presAssocID="{A1545591-892B-460A-B068-6A5667EF4989}" presName="arrowAndChildren" presStyleCnt="0"/>
      <dgm:spPr/>
    </dgm:pt>
    <dgm:pt modelId="{D0452360-9AB6-4A45-AE27-BFB25AA355F6}" type="pres">
      <dgm:prSet presAssocID="{A1545591-892B-460A-B068-6A5667EF4989}" presName="parentTextArrow" presStyleLbl="node1" presStyleIdx="3" presStyleCnt="4"/>
      <dgm:spPr/>
    </dgm:pt>
  </dgm:ptLst>
  <dgm:cxnLst>
    <dgm:cxn modelId="{BFBB5DC2-466A-41F2-BBD7-09CFAB9600E2}" type="presOf" srcId="{0A13C4E8-BCCA-4E42-A60F-23FC53FB825F}" destId="{F896F73F-592D-40BB-AA01-77B3FF5900B3}" srcOrd="0" destOrd="0" presId="urn:microsoft.com/office/officeart/2005/8/layout/process4"/>
    <dgm:cxn modelId="{56EF0051-CD36-4E66-BCD9-EC6132C84EC9}" srcId="{6828B204-73D9-431A-A44C-05ED4EBB5462}" destId="{A1545591-892B-460A-B068-6A5667EF4989}" srcOrd="0" destOrd="0" parTransId="{EDAB9C40-551B-4B3A-8A89-EBF20066EC3E}" sibTransId="{35B01EF3-B14E-4332-B93F-769C39A5D788}"/>
    <dgm:cxn modelId="{F3651935-FA1B-4ADF-B114-97C3A1D58716}" srcId="{6828B204-73D9-431A-A44C-05ED4EBB5462}" destId="{81C07C2E-1D49-4A45-9EF8-5B9F05447235}" srcOrd="3" destOrd="0" parTransId="{2E9EA672-A345-47C4-ABA4-0F8947FFC8FA}" sibTransId="{1489C375-95A1-44C6-9A2C-6F2C76B92F09}"/>
    <dgm:cxn modelId="{E45A73A3-B18F-428F-A657-827FE4BF6F46}" type="presOf" srcId="{A1545591-892B-460A-B068-6A5667EF4989}" destId="{D0452360-9AB6-4A45-AE27-BFB25AA355F6}" srcOrd="0" destOrd="0" presId="urn:microsoft.com/office/officeart/2005/8/layout/process4"/>
    <dgm:cxn modelId="{5627E3E9-5B8F-4C60-B904-ACD966F9C24A}" srcId="{6828B204-73D9-431A-A44C-05ED4EBB5462}" destId="{5F1934E8-0050-43EE-A3FD-063241872260}" srcOrd="1" destOrd="0" parTransId="{2FE61670-AE5C-4C5A-B42B-4A6C2A3D8583}" sibTransId="{88CA8A0C-1741-4B42-BFE9-207AC770B0E3}"/>
    <dgm:cxn modelId="{07A572D1-9956-48CF-8FB2-30F8B29D605E}" type="presOf" srcId="{5F1934E8-0050-43EE-A3FD-063241872260}" destId="{6D27119C-93CC-424E-9AA3-780435FD13A9}" srcOrd="0" destOrd="0" presId="urn:microsoft.com/office/officeart/2005/8/layout/process4"/>
    <dgm:cxn modelId="{32E3697A-0EAC-4244-877F-B2A4996DE3BE}" srcId="{6828B204-73D9-431A-A44C-05ED4EBB5462}" destId="{0A13C4E8-BCCA-4E42-A60F-23FC53FB825F}" srcOrd="2" destOrd="0" parTransId="{D83B9D70-3359-488C-BCB3-1FEA27157863}" sibTransId="{6CBE5153-0711-410D-BEF6-1034BCE224B3}"/>
    <dgm:cxn modelId="{44F2E296-60E4-4113-A8A1-1599DC2C6C13}" type="presOf" srcId="{6828B204-73D9-431A-A44C-05ED4EBB5462}" destId="{8944AEBC-79CD-45EC-8799-E60255C978DE}" srcOrd="0" destOrd="0" presId="urn:microsoft.com/office/officeart/2005/8/layout/process4"/>
    <dgm:cxn modelId="{23E2128A-B919-45AB-841B-1701C2146675}" type="presOf" srcId="{81C07C2E-1D49-4A45-9EF8-5B9F05447235}" destId="{617CA36E-7138-4FCA-81DF-C2163FDA087B}" srcOrd="0" destOrd="0" presId="urn:microsoft.com/office/officeart/2005/8/layout/process4"/>
    <dgm:cxn modelId="{A2DE3A3D-6DB2-4415-80FA-BAF1DE471B71}" type="presParOf" srcId="{8944AEBC-79CD-45EC-8799-E60255C978DE}" destId="{36049763-30CE-4B8C-852B-7E0434FDD22D}" srcOrd="0" destOrd="0" presId="urn:microsoft.com/office/officeart/2005/8/layout/process4"/>
    <dgm:cxn modelId="{46891A59-85C1-481D-BC26-224ECF493BBD}" type="presParOf" srcId="{36049763-30CE-4B8C-852B-7E0434FDD22D}" destId="{617CA36E-7138-4FCA-81DF-C2163FDA087B}" srcOrd="0" destOrd="0" presId="urn:microsoft.com/office/officeart/2005/8/layout/process4"/>
    <dgm:cxn modelId="{31F6D447-B0E6-43D3-A8FA-BC236587B504}" type="presParOf" srcId="{8944AEBC-79CD-45EC-8799-E60255C978DE}" destId="{FBDCCDC6-F16C-4048-B477-7EFED0CA4F40}" srcOrd="1" destOrd="0" presId="urn:microsoft.com/office/officeart/2005/8/layout/process4"/>
    <dgm:cxn modelId="{E457AD42-522C-415C-BA63-F9A500C1B9A0}" type="presParOf" srcId="{8944AEBC-79CD-45EC-8799-E60255C978DE}" destId="{27CC88A5-B8A2-4A2C-9D28-62A0027A9A1D}" srcOrd="2" destOrd="0" presId="urn:microsoft.com/office/officeart/2005/8/layout/process4"/>
    <dgm:cxn modelId="{09232370-DA9A-445B-8831-FF5E00C50D0D}" type="presParOf" srcId="{27CC88A5-B8A2-4A2C-9D28-62A0027A9A1D}" destId="{F896F73F-592D-40BB-AA01-77B3FF5900B3}" srcOrd="0" destOrd="0" presId="urn:microsoft.com/office/officeart/2005/8/layout/process4"/>
    <dgm:cxn modelId="{3C9EFF90-3389-48A1-AC08-B9A9E699BC44}" type="presParOf" srcId="{8944AEBC-79CD-45EC-8799-E60255C978DE}" destId="{344CFE17-0084-47F6-98C1-297739AF32DC}" srcOrd="3" destOrd="0" presId="urn:microsoft.com/office/officeart/2005/8/layout/process4"/>
    <dgm:cxn modelId="{575CD92F-C79F-40FA-8110-43FB88453527}" type="presParOf" srcId="{8944AEBC-79CD-45EC-8799-E60255C978DE}" destId="{DD61E826-00A5-4E35-9796-F4EC0FBF4245}" srcOrd="4" destOrd="0" presId="urn:microsoft.com/office/officeart/2005/8/layout/process4"/>
    <dgm:cxn modelId="{BF8D3C67-D675-4918-BB77-D2502B04B23C}" type="presParOf" srcId="{DD61E826-00A5-4E35-9796-F4EC0FBF4245}" destId="{6D27119C-93CC-424E-9AA3-780435FD13A9}" srcOrd="0" destOrd="0" presId="urn:microsoft.com/office/officeart/2005/8/layout/process4"/>
    <dgm:cxn modelId="{F13AE794-3531-43E3-BC11-2AE03980B5B9}" type="presParOf" srcId="{8944AEBC-79CD-45EC-8799-E60255C978DE}" destId="{48615276-0E4E-4881-958A-08429042B7C7}" srcOrd="5" destOrd="0" presId="urn:microsoft.com/office/officeart/2005/8/layout/process4"/>
    <dgm:cxn modelId="{4BB395E4-B067-450C-9ACB-58DEDF4656F6}" type="presParOf" srcId="{8944AEBC-79CD-45EC-8799-E60255C978DE}" destId="{628147AD-8094-4CCC-BCC4-25CDC10EBE33}" srcOrd="6" destOrd="0" presId="urn:microsoft.com/office/officeart/2005/8/layout/process4"/>
    <dgm:cxn modelId="{07BE79E8-0544-4E9D-914B-78122AFE1350}" type="presParOf" srcId="{628147AD-8094-4CCC-BCC4-25CDC10EBE33}" destId="{D0452360-9AB6-4A45-AE27-BFB25AA355F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828B204-73D9-431A-A44C-05ED4EBB5462}" type="doc">
      <dgm:prSet loTypeId="urn:microsoft.com/office/officeart/2005/8/layout/process4" loCatId="process" qsTypeId="urn:microsoft.com/office/officeart/2005/8/quickstyle/simple5" qsCatId="simple" csTypeId="urn:microsoft.com/office/officeart/2005/8/colors/accent1_2" csCatId="accent1" phldr="1"/>
      <dgm:spPr/>
      <dgm:t>
        <a:bodyPr/>
        <a:lstStyle/>
        <a:p>
          <a:endParaRPr lang="en-US"/>
        </a:p>
      </dgm:t>
    </dgm:pt>
    <dgm:pt modelId="{A1545591-892B-460A-B068-6A5667EF4989}">
      <dgm:prSet phldrT="[Text]"/>
      <dgm:spPr/>
      <dgm:t>
        <a:bodyPr/>
        <a:lstStyle/>
        <a:p>
          <a:r>
            <a:rPr lang="en-US" dirty="0"/>
            <a:t>In the Middle of Armageddon</a:t>
          </a:r>
        </a:p>
      </dgm:t>
    </dgm:pt>
    <dgm:pt modelId="{EDAB9C40-551B-4B3A-8A89-EBF20066EC3E}" type="parTrans" cxnId="{56EF0051-CD36-4E66-BCD9-EC6132C84EC9}">
      <dgm:prSet/>
      <dgm:spPr/>
      <dgm:t>
        <a:bodyPr/>
        <a:lstStyle/>
        <a:p>
          <a:endParaRPr lang="en-US"/>
        </a:p>
      </dgm:t>
    </dgm:pt>
    <dgm:pt modelId="{35B01EF3-B14E-4332-B93F-769C39A5D788}" type="sibTrans" cxnId="{56EF0051-CD36-4E66-BCD9-EC6132C84EC9}">
      <dgm:prSet/>
      <dgm:spPr/>
      <dgm:t>
        <a:bodyPr/>
        <a:lstStyle/>
        <a:p>
          <a:endParaRPr lang="en-US"/>
        </a:p>
      </dgm:t>
    </dgm:pt>
    <dgm:pt modelId="{5F1934E8-0050-43EE-A3FD-063241872260}">
      <dgm:prSet phldrT="[Text]"/>
      <dgm:spPr/>
      <dgm:t>
        <a:bodyPr/>
        <a:lstStyle/>
        <a:p>
          <a:r>
            <a:rPr lang="en-US" dirty="0"/>
            <a:t>To </a:t>
          </a:r>
          <a:r>
            <a:rPr lang="en-US" i="1" dirty="0"/>
            <a:t>Save</a:t>
          </a:r>
          <a:r>
            <a:rPr lang="en-US" dirty="0"/>
            <a:t> Human Life</a:t>
          </a:r>
        </a:p>
      </dgm:t>
    </dgm:pt>
    <dgm:pt modelId="{2FE61670-AE5C-4C5A-B42B-4A6C2A3D8583}" type="parTrans" cxnId="{5627E3E9-5B8F-4C60-B904-ACD966F9C24A}">
      <dgm:prSet/>
      <dgm:spPr/>
      <dgm:t>
        <a:bodyPr/>
        <a:lstStyle/>
        <a:p>
          <a:endParaRPr lang="en-US"/>
        </a:p>
      </dgm:t>
    </dgm:pt>
    <dgm:pt modelId="{88CA8A0C-1741-4B42-BFE9-207AC770B0E3}" type="sibTrans" cxnId="{5627E3E9-5B8F-4C60-B904-ACD966F9C24A}">
      <dgm:prSet/>
      <dgm:spPr/>
      <dgm:t>
        <a:bodyPr/>
        <a:lstStyle/>
        <a:p>
          <a:endParaRPr lang="en-US"/>
        </a:p>
      </dgm:t>
    </dgm:pt>
    <dgm:pt modelId="{0A13C4E8-BCCA-4E42-A60F-23FC53FB825F}">
      <dgm:prSet phldrT="[Text]"/>
      <dgm:spPr/>
      <dgm:t>
        <a:bodyPr/>
        <a:lstStyle/>
        <a:p>
          <a:r>
            <a:rPr lang="en-US" dirty="0"/>
            <a:t>Haters of God Will Be Seized</a:t>
          </a:r>
        </a:p>
      </dgm:t>
    </dgm:pt>
    <dgm:pt modelId="{D83B9D70-3359-488C-BCB3-1FEA27157863}" type="parTrans" cxnId="{32E3697A-0EAC-4244-877F-B2A4996DE3BE}">
      <dgm:prSet/>
      <dgm:spPr/>
      <dgm:t>
        <a:bodyPr/>
        <a:lstStyle/>
        <a:p>
          <a:endParaRPr lang="en-US"/>
        </a:p>
      </dgm:t>
    </dgm:pt>
    <dgm:pt modelId="{6CBE5153-0711-410D-BEF6-1034BCE224B3}" type="sibTrans" cxnId="{32E3697A-0EAC-4244-877F-B2A4996DE3BE}">
      <dgm:prSet/>
      <dgm:spPr/>
      <dgm:t>
        <a:bodyPr/>
        <a:lstStyle/>
        <a:p>
          <a:endParaRPr lang="en-US"/>
        </a:p>
      </dgm:t>
    </dgm:pt>
    <dgm:pt modelId="{81C07C2E-1D49-4A45-9EF8-5B9F05447235}">
      <dgm:prSet phldrT="[Text]"/>
      <dgm:spPr/>
      <dgm:t>
        <a:bodyPr/>
        <a:lstStyle/>
        <a:p>
          <a:r>
            <a:rPr lang="en-US" dirty="0"/>
            <a:t>JC Wages War By Truth, Right-ness</a:t>
          </a:r>
        </a:p>
      </dgm:t>
    </dgm:pt>
    <dgm:pt modelId="{2E9EA672-A345-47C4-ABA4-0F8947FFC8FA}" type="parTrans" cxnId="{F3651935-FA1B-4ADF-B114-97C3A1D58716}">
      <dgm:prSet/>
      <dgm:spPr/>
      <dgm:t>
        <a:bodyPr/>
        <a:lstStyle/>
        <a:p>
          <a:endParaRPr lang="en-US"/>
        </a:p>
      </dgm:t>
    </dgm:pt>
    <dgm:pt modelId="{1489C375-95A1-44C6-9A2C-6F2C76B92F09}" type="sibTrans" cxnId="{F3651935-FA1B-4ADF-B114-97C3A1D58716}">
      <dgm:prSet/>
      <dgm:spPr/>
      <dgm:t>
        <a:bodyPr/>
        <a:lstStyle/>
        <a:p>
          <a:endParaRPr lang="en-US"/>
        </a:p>
      </dgm:t>
    </dgm:pt>
    <dgm:pt modelId="{8944AEBC-79CD-45EC-8799-E60255C978DE}" type="pres">
      <dgm:prSet presAssocID="{6828B204-73D9-431A-A44C-05ED4EBB5462}" presName="Name0" presStyleCnt="0">
        <dgm:presLayoutVars>
          <dgm:dir/>
          <dgm:animLvl val="lvl"/>
          <dgm:resizeHandles val="exact"/>
        </dgm:presLayoutVars>
      </dgm:prSet>
      <dgm:spPr/>
    </dgm:pt>
    <dgm:pt modelId="{36049763-30CE-4B8C-852B-7E0434FDD22D}" type="pres">
      <dgm:prSet presAssocID="{81C07C2E-1D49-4A45-9EF8-5B9F05447235}" presName="boxAndChildren" presStyleCnt="0"/>
      <dgm:spPr/>
    </dgm:pt>
    <dgm:pt modelId="{617CA36E-7138-4FCA-81DF-C2163FDA087B}" type="pres">
      <dgm:prSet presAssocID="{81C07C2E-1D49-4A45-9EF8-5B9F05447235}" presName="parentTextBox" presStyleLbl="node1" presStyleIdx="0" presStyleCnt="4"/>
      <dgm:spPr/>
    </dgm:pt>
    <dgm:pt modelId="{FBDCCDC6-F16C-4048-B477-7EFED0CA4F40}" type="pres">
      <dgm:prSet presAssocID="{6CBE5153-0711-410D-BEF6-1034BCE224B3}" presName="sp" presStyleCnt="0"/>
      <dgm:spPr/>
    </dgm:pt>
    <dgm:pt modelId="{27CC88A5-B8A2-4A2C-9D28-62A0027A9A1D}" type="pres">
      <dgm:prSet presAssocID="{0A13C4E8-BCCA-4E42-A60F-23FC53FB825F}" presName="arrowAndChildren" presStyleCnt="0"/>
      <dgm:spPr/>
    </dgm:pt>
    <dgm:pt modelId="{F896F73F-592D-40BB-AA01-77B3FF5900B3}" type="pres">
      <dgm:prSet presAssocID="{0A13C4E8-BCCA-4E42-A60F-23FC53FB825F}" presName="parentTextArrow" presStyleLbl="node1" presStyleIdx="1" presStyleCnt="4"/>
      <dgm:spPr/>
    </dgm:pt>
    <dgm:pt modelId="{344CFE17-0084-47F6-98C1-297739AF32DC}" type="pres">
      <dgm:prSet presAssocID="{88CA8A0C-1741-4B42-BFE9-207AC770B0E3}" presName="sp" presStyleCnt="0"/>
      <dgm:spPr/>
    </dgm:pt>
    <dgm:pt modelId="{DD61E826-00A5-4E35-9796-F4EC0FBF4245}" type="pres">
      <dgm:prSet presAssocID="{5F1934E8-0050-43EE-A3FD-063241872260}" presName="arrowAndChildren" presStyleCnt="0"/>
      <dgm:spPr/>
    </dgm:pt>
    <dgm:pt modelId="{6D27119C-93CC-424E-9AA3-780435FD13A9}" type="pres">
      <dgm:prSet presAssocID="{5F1934E8-0050-43EE-A3FD-063241872260}" presName="parentTextArrow" presStyleLbl="node1" presStyleIdx="2" presStyleCnt="4"/>
      <dgm:spPr/>
    </dgm:pt>
    <dgm:pt modelId="{48615276-0E4E-4881-958A-08429042B7C7}" type="pres">
      <dgm:prSet presAssocID="{35B01EF3-B14E-4332-B93F-769C39A5D788}" presName="sp" presStyleCnt="0"/>
      <dgm:spPr/>
    </dgm:pt>
    <dgm:pt modelId="{628147AD-8094-4CCC-BCC4-25CDC10EBE33}" type="pres">
      <dgm:prSet presAssocID="{A1545591-892B-460A-B068-6A5667EF4989}" presName="arrowAndChildren" presStyleCnt="0"/>
      <dgm:spPr/>
    </dgm:pt>
    <dgm:pt modelId="{D0452360-9AB6-4A45-AE27-BFB25AA355F6}" type="pres">
      <dgm:prSet presAssocID="{A1545591-892B-460A-B068-6A5667EF4989}" presName="parentTextArrow" presStyleLbl="node1" presStyleIdx="3" presStyleCnt="4"/>
      <dgm:spPr/>
    </dgm:pt>
  </dgm:ptLst>
  <dgm:cxnLst>
    <dgm:cxn modelId="{BFBB5DC2-466A-41F2-BBD7-09CFAB9600E2}" type="presOf" srcId="{0A13C4E8-BCCA-4E42-A60F-23FC53FB825F}" destId="{F896F73F-592D-40BB-AA01-77B3FF5900B3}" srcOrd="0" destOrd="0" presId="urn:microsoft.com/office/officeart/2005/8/layout/process4"/>
    <dgm:cxn modelId="{56EF0051-CD36-4E66-BCD9-EC6132C84EC9}" srcId="{6828B204-73D9-431A-A44C-05ED4EBB5462}" destId="{A1545591-892B-460A-B068-6A5667EF4989}" srcOrd="0" destOrd="0" parTransId="{EDAB9C40-551B-4B3A-8A89-EBF20066EC3E}" sibTransId="{35B01EF3-B14E-4332-B93F-769C39A5D788}"/>
    <dgm:cxn modelId="{F3651935-FA1B-4ADF-B114-97C3A1D58716}" srcId="{6828B204-73D9-431A-A44C-05ED4EBB5462}" destId="{81C07C2E-1D49-4A45-9EF8-5B9F05447235}" srcOrd="3" destOrd="0" parTransId="{2E9EA672-A345-47C4-ABA4-0F8947FFC8FA}" sibTransId="{1489C375-95A1-44C6-9A2C-6F2C76B92F09}"/>
    <dgm:cxn modelId="{E45A73A3-B18F-428F-A657-827FE4BF6F46}" type="presOf" srcId="{A1545591-892B-460A-B068-6A5667EF4989}" destId="{D0452360-9AB6-4A45-AE27-BFB25AA355F6}" srcOrd="0" destOrd="0" presId="urn:microsoft.com/office/officeart/2005/8/layout/process4"/>
    <dgm:cxn modelId="{5627E3E9-5B8F-4C60-B904-ACD966F9C24A}" srcId="{6828B204-73D9-431A-A44C-05ED4EBB5462}" destId="{5F1934E8-0050-43EE-A3FD-063241872260}" srcOrd="1" destOrd="0" parTransId="{2FE61670-AE5C-4C5A-B42B-4A6C2A3D8583}" sibTransId="{88CA8A0C-1741-4B42-BFE9-207AC770B0E3}"/>
    <dgm:cxn modelId="{07A572D1-9956-48CF-8FB2-30F8B29D605E}" type="presOf" srcId="{5F1934E8-0050-43EE-A3FD-063241872260}" destId="{6D27119C-93CC-424E-9AA3-780435FD13A9}" srcOrd="0" destOrd="0" presId="urn:microsoft.com/office/officeart/2005/8/layout/process4"/>
    <dgm:cxn modelId="{32E3697A-0EAC-4244-877F-B2A4996DE3BE}" srcId="{6828B204-73D9-431A-A44C-05ED4EBB5462}" destId="{0A13C4E8-BCCA-4E42-A60F-23FC53FB825F}" srcOrd="2" destOrd="0" parTransId="{D83B9D70-3359-488C-BCB3-1FEA27157863}" sibTransId="{6CBE5153-0711-410D-BEF6-1034BCE224B3}"/>
    <dgm:cxn modelId="{44F2E296-60E4-4113-A8A1-1599DC2C6C13}" type="presOf" srcId="{6828B204-73D9-431A-A44C-05ED4EBB5462}" destId="{8944AEBC-79CD-45EC-8799-E60255C978DE}" srcOrd="0" destOrd="0" presId="urn:microsoft.com/office/officeart/2005/8/layout/process4"/>
    <dgm:cxn modelId="{23E2128A-B919-45AB-841B-1701C2146675}" type="presOf" srcId="{81C07C2E-1D49-4A45-9EF8-5B9F05447235}" destId="{617CA36E-7138-4FCA-81DF-C2163FDA087B}" srcOrd="0" destOrd="0" presId="urn:microsoft.com/office/officeart/2005/8/layout/process4"/>
    <dgm:cxn modelId="{A2DE3A3D-6DB2-4415-80FA-BAF1DE471B71}" type="presParOf" srcId="{8944AEBC-79CD-45EC-8799-E60255C978DE}" destId="{36049763-30CE-4B8C-852B-7E0434FDD22D}" srcOrd="0" destOrd="0" presId="urn:microsoft.com/office/officeart/2005/8/layout/process4"/>
    <dgm:cxn modelId="{46891A59-85C1-481D-BC26-224ECF493BBD}" type="presParOf" srcId="{36049763-30CE-4B8C-852B-7E0434FDD22D}" destId="{617CA36E-7138-4FCA-81DF-C2163FDA087B}" srcOrd="0" destOrd="0" presId="urn:microsoft.com/office/officeart/2005/8/layout/process4"/>
    <dgm:cxn modelId="{31F6D447-B0E6-43D3-A8FA-BC236587B504}" type="presParOf" srcId="{8944AEBC-79CD-45EC-8799-E60255C978DE}" destId="{FBDCCDC6-F16C-4048-B477-7EFED0CA4F40}" srcOrd="1" destOrd="0" presId="urn:microsoft.com/office/officeart/2005/8/layout/process4"/>
    <dgm:cxn modelId="{E457AD42-522C-415C-BA63-F9A500C1B9A0}" type="presParOf" srcId="{8944AEBC-79CD-45EC-8799-E60255C978DE}" destId="{27CC88A5-B8A2-4A2C-9D28-62A0027A9A1D}" srcOrd="2" destOrd="0" presId="urn:microsoft.com/office/officeart/2005/8/layout/process4"/>
    <dgm:cxn modelId="{09232370-DA9A-445B-8831-FF5E00C50D0D}" type="presParOf" srcId="{27CC88A5-B8A2-4A2C-9D28-62A0027A9A1D}" destId="{F896F73F-592D-40BB-AA01-77B3FF5900B3}" srcOrd="0" destOrd="0" presId="urn:microsoft.com/office/officeart/2005/8/layout/process4"/>
    <dgm:cxn modelId="{3C9EFF90-3389-48A1-AC08-B9A9E699BC44}" type="presParOf" srcId="{8944AEBC-79CD-45EC-8799-E60255C978DE}" destId="{344CFE17-0084-47F6-98C1-297739AF32DC}" srcOrd="3" destOrd="0" presId="urn:microsoft.com/office/officeart/2005/8/layout/process4"/>
    <dgm:cxn modelId="{575CD92F-C79F-40FA-8110-43FB88453527}" type="presParOf" srcId="{8944AEBC-79CD-45EC-8799-E60255C978DE}" destId="{DD61E826-00A5-4E35-9796-F4EC0FBF4245}" srcOrd="4" destOrd="0" presId="urn:microsoft.com/office/officeart/2005/8/layout/process4"/>
    <dgm:cxn modelId="{BF8D3C67-D675-4918-BB77-D2502B04B23C}" type="presParOf" srcId="{DD61E826-00A5-4E35-9796-F4EC0FBF4245}" destId="{6D27119C-93CC-424E-9AA3-780435FD13A9}" srcOrd="0" destOrd="0" presId="urn:microsoft.com/office/officeart/2005/8/layout/process4"/>
    <dgm:cxn modelId="{F13AE794-3531-43E3-BC11-2AE03980B5B9}" type="presParOf" srcId="{8944AEBC-79CD-45EC-8799-E60255C978DE}" destId="{48615276-0E4E-4881-958A-08429042B7C7}" srcOrd="5" destOrd="0" presId="urn:microsoft.com/office/officeart/2005/8/layout/process4"/>
    <dgm:cxn modelId="{4BB395E4-B067-450C-9ACB-58DEDF4656F6}" type="presParOf" srcId="{8944AEBC-79CD-45EC-8799-E60255C978DE}" destId="{628147AD-8094-4CCC-BCC4-25CDC10EBE33}" srcOrd="6" destOrd="0" presId="urn:microsoft.com/office/officeart/2005/8/layout/process4"/>
    <dgm:cxn modelId="{07BE79E8-0544-4E9D-914B-78122AFE1350}" type="presParOf" srcId="{628147AD-8094-4CCC-BCC4-25CDC10EBE33}" destId="{D0452360-9AB6-4A45-AE27-BFB25AA355F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AC8F73-8B2E-4CD3-AD76-94DD9585663E}"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B1960F4D-991B-491C-9620-29FC6A67F804}">
      <dgm:prSet phldrT="[Text]"/>
      <dgm:spPr/>
      <dgm:t>
        <a:bodyPr/>
        <a:lstStyle/>
        <a:p>
          <a:r>
            <a:rPr lang="en-US" dirty="0"/>
            <a:t>Can’t Talk</a:t>
          </a:r>
        </a:p>
      </dgm:t>
    </dgm:pt>
    <dgm:pt modelId="{6A34579B-9C60-44B7-9325-8A8B4929442D}" type="parTrans" cxnId="{380A66A7-FC54-4429-B859-0A9156D9E775}">
      <dgm:prSet/>
      <dgm:spPr/>
      <dgm:t>
        <a:bodyPr/>
        <a:lstStyle/>
        <a:p>
          <a:endParaRPr lang="en-US"/>
        </a:p>
      </dgm:t>
    </dgm:pt>
    <dgm:pt modelId="{E73F1CA1-3CFB-46A5-AC77-97DCB95C52A9}" type="sibTrans" cxnId="{380A66A7-FC54-4429-B859-0A9156D9E775}">
      <dgm:prSet/>
      <dgm:spPr/>
      <dgm:t>
        <a:bodyPr/>
        <a:lstStyle/>
        <a:p>
          <a:endParaRPr lang="en-US"/>
        </a:p>
      </dgm:t>
    </dgm:pt>
    <dgm:pt modelId="{6C7562E2-A56F-4B17-B8E9-FCCE63BC0595}" type="pres">
      <dgm:prSet presAssocID="{B3AC8F73-8B2E-4CD3-AD76-94DD9585663E}" presName="Name0" presStyleCnt="0">
        <dgm:presLayoutVars>
          <dgm:dir/>
          <dgm:resizeHandles val="exact"/>
        </dgm:presLayoutVars>
      </dgm:prSet>
      <dgm:spPr/>
    </dgm:pt>
    <dgm:pt modelId="{EBA66FE3-BC05-4AE4-98C1-BB0E5011C4C4}" type="pres">
      <dgm:prSet presAssocID="{B1960F4D-991B-491C-9620-29FC6A67F804}" presName="composite" presStyleCnt="0"/>
      <dgm:spPr/>
    </dgm:pt>
    <dgm:pt modelId="{6730A717-7D04-4DFE-A2B2-B98D6098270C}" type="pres">
      <dgm:prSet presAssocID="{B1960F4D-991B-491C-9620-29FC6A67F804}" presName="rect1" presStyleLbl="bgImgPlace1" presStyleIdx="0" presStyleCnt="1" custScaleX="72647"/>
      <dgm:spPr>
        <a:blipFill rotWithShape="1">
          <a:blip xmlns:r="http://schemas.openxmlformats.org/officeDocument/2006/relationships" r:embed="rId1"/>
          <a:stretch>
            <a:fillRect/>
          </a:stretch>
        </a:blipFill>
      </dgm:spPr>
    </dgm:pt>
    <dgm:pt modelId="{B94AEE3C-DCC0-4DA7-BA80-3490E2312667}" type="pres">
      <dgm:prSet presAssocID="{B1960F4D-991B-491C-9620-29FC6A67F804}" presName="wedgeRectCallout1" presStyleLbl="node1" presStyleIdx="0" presStyleCnt="1">
        <dgm:presLayoutVars>
          <dgm:bulletEnabled val="1"/>
        </dgm:presLayoutVars>
      </dgm:prSet>
      <dgm:spPr/>
    </dgm:pt>
  </dgm:ptLst>
  <dgm:cxnLst>
    <dgm:cxn modelId="{380A66A7-FC54-4429-B859-0A9156D9E775}" srcId="{B3AC8F73-8B2E-4CD3-AD76-94DD9585663E}" destId="{B1960F4D-991B-491C-9620-29FC6A67F804}" srcOrd="0" destOrd="0" parTransId="{6A34579B-9C60-44B7-9325-8A8B4929442D}" sibTransId="{E73F1CA1-3CFB-46A5-AC77-97DCB95C52A9}"/>
    <dgm:cxn modelId="{0E21BDD7-9A6F-4F13-A1B0-C21A8780047F}" type="presOf" srcId="{B1960F4D-991B-491C-9620-29FC6A67F804}" destId="{B94AEE3C-DCC0-4DA7-BA80-3490E2312667}" srcOrd="0" destOrd="0" presId="urn:microsoft.com/office/officeart/2008/layout/BendingPictureCaptionList"/>
    <dgm:cxn modelId="{7B07048E-C7C5-44ED-A197-9E64C3214053}" type="presOf" srcId="{B3AC8F73-8B2E-4CD3-AD76-94DD9585663E}" destId="{6C7562E2-A56F-4B17-B8E9-FCCE63BC0595}" srcOrd="0" destOrd="0" presId="urn:microsoft.com/office/officeart/2008/layout/BendingPictureCaptionList"/>
    <dgm:cxn modelId="{51DE160C-4073-4A42-8FAD-3BFB0FDE7C0F}" type="presParOf" srcId="{6C7562E2-A56F-4B17-B8E9-FCCE63BC0595}" destId="{EBA66FE3-BC05-4AE4-98C1-BB0E5011C4C4}" srcOrd="0" destOrd="0" presId="urn:microsoft.com/office/officeart/2008/layout/BendingPictureCaptionList"/>
    <dgm:cxn modelId="{3D67AE7C-08A5-43E5-A4D3-E84A2E94F0E1}" type="presParOf" srcId="{EBA66FE3-BC05-4AE4-98C1-BB0E5011C4C4}" destId="{6730A717-7D04-4DFE-A2B2-B98D6098270C}" srcOrd="0" destOrd="0" presId="urn:microsoft.com/office/officeart/2008/layout/BendingPictureCaptionList"/>
    <dgm:cxn modelId="{DA24388A-1D70-410C-8008-E340FF4D8744}" type="presParOf" srcId="{EBA66FE3-BC05-4AE4-98C1-BB0E5011C4C4}" destId="{B94AEE3C-DCC0-4DA7-BA80-3490E2312667}" srcOrd="1" destOrd="0" presId="urn:microsoft.com/office/officeart/2008/layout/BendingPictureCap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212AB95-5A6E-4C89-80DE-70DFB7F30F79}" type="doc">
      <dgm:prSet loTypeId="urn:microsoft.com/office/officeart/2005/8/layout/venn3" loCatId="relationship" qsTypeId="urn:microsoft.com/office/officeart/2005/8/quickstyle/3d3" qsCatId="3D" csTypeId="urn:microsoft.com/office/officeart/2005/8/colors/accent3_2" csCatId="accent3" phldr="1"/>
      <dgm:spPr/>
      <dgm:t>
        <a:bodyPr/>
        <a:lstStyle/>
        <a:p>
          <a:endParaRPr lang="en-US"/>
        </a:p>
      </dgm:t>
    </dgm:pt>
    <dgm:pt modelId="{F38BB3D7-BB71-470E-B9E8-1403BDC378DF}">
      <dgm:prSet phldrT="[Text]"/>
      <dgm:spPr/>
      <dgm:t>
        <a:bodyPr/>
        <a:lstStyle/>
        <a:p>
          <a:r>
            <a:rPr lang="en-US" dirty="0"/>
            <a:t>Truth is the   Most Explosive Element in the Universe</a:t>
          </a:r>
        </a:p>
      </dgm:t>
    </dgm:pt>
    <dgm:pt modelId="{874F0624-0E6D-4886-BF35-751260A1D144}" type="parTrans" cxnId="{37DE4BEB-EE5B-4D59-B331-DEB618F1C2DA}">
      <dgm:prSet/>
      <dgm:spPr/>
      <dgm:t>
        <a:bodyPr/>
        <a:lstStyle/>
        <a:p>
          <a:endParaRPr lang="en-US"/>
        </a:p>
      </dgm:t>
    </dgm:pt>
    <dgm:pt modelId="{4D9230DF-97E3-411E-843A-6C843A14437C}" type="sibTrans" cxnId="{37DE4BEB-EE5B-4D59-B331-DEB618F1C2DA}">
      <dgm:prSet/>
      <dgm:spPr/>
      <dgm:t>
        <a:bodyPr/>
        <a:lstStyle/>
        <a:p>
          <a:endParaRPr lang="en-US"/>
        </a:p>
      </dgm:t>
    </dgm:pt>
    <dgm:pt modelId="{FAF0B719-301F-4182-A3C7-63C5C6E76395}" type="pres">
      <dgm:prSet presAssocID="{E212AB95-5A6E-4C89-80DE-70DFB7F30F79}" presName="Name0" presStyleCnt="0">
        <dgm:presLayoutVars>
          <dgm:dir/>
          <dgm:resizeHandles val="exact"/>
        </dgm:presLayoutVars>
      </dgm:prSet>
      <dgm:spPr/>
    </dgm:pt>
    <dgm:pt modelId="{19E949F8-9361-4197-8D4E-12A97278AA6F}" type="pres">
      <dgm:prSet presAssocID="{F38BB3D7-BB71-470E-B9E8-1403BDC378DF}" presName="Name5" presStyleLbl="vennNode1" presStyleIdx="0" presStyleCnt="1">
        <dgm:presLayoutVars>
          <dgm:bulletEnabled val="1"/>
        </dgm:presLayoutVars>
      </dgm:prSet>
      <dgm:spPr/>
    </dgm:pt>
  </dgm:ptLst>
  <dgm:cxnLst>
    <dgm:cxn modelId="{1F9F5959-80A3-4839-83E8-AFF21F378824}" type="presOf" srcId="{E212AB95-5A6E-4C89-80DE-70DFB7F30F79}" destId="{FAF0B719-301F-4182-A3C7-63C5C6E76395}" srcOrd="0" destOrd="0" presId="urn:microsoft.com/office/officeart/2005/8/layout/venn3"/>
    <dgm:cxn modelId="{5147919F-49F5-4374-8B12-0AD44C1BAF94}" type="presOf" srcId="{F38BB3D7-BB71-470E-B9E8-1403BDC378DF}" destId="{19E949F8-9361-4197-8D4E-12A97278AA6F}" srcOrd="0" destOrd="0" presId="urn:microsoft.com/office/officeart/2005/8/layout/venn3"/>
    <dgm:cxn modelId="{37DE4BEB-EE5B-4D59-B331-DEB618F1C2DA}" srcId="{E212AB95-5A6E-4C89-80DE-70DFB7F30F79}" destId="{F38BB3D7-BB71-470E-B9E8-1403BDC378DF}" srcOrd="0" destOrd="0" parTransId="{874F0624-0E6D-4886-BF35-751260A1D144}" sibTransId="{4D9230DF-97E3-411E-843A-6C843A14437C}"/>
    <dgm:cxn modelId="{CEB0CBF2-5754-42B6-B02D-306A1F800FE8}" type="presParOf" srcId="{FAF0B719-301F-4182-A3C7-63C5C6E76395}" destId="{19E949F8-9361-4197-8D4E-12A97278AA6F}" srcOrd="0"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94CAD-E075-49C8-836A-58F9446F8369}">
      <dsp:nvSpPr>
        <dsp:cNvPr id="0" name=""/>
        <dsp:cNvSpPr/>
      </dsp:nvSpPr>
      <dsp:spPr>
        <a:xfrm>
          <a:off x="8607864" y="1308868"/>
          <a:ext cx="3340059" cy="2061800"/>
        </a:xfrm>
        <a:prstGeom prst="rect">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B07220-0BFF-46F4-8852-24699D2FEADF}">
      <dsp:nvSpPr>
        <dsp:cNvPr id="0" name=""/>
        <dsp:cNvSpPr/>
      </dsp:nvSpPr>
      <dsp:spPr>
        <a:xfrm>
          <a:off x="4435233" y="1308868"/>
          <a:ext cx="3340059" cy="2061800"/>
        </a:xfrm>
        <a:prstGeom prst="rect">
          <a:avLst/>
        </a:prstGeom>
        <a:blipFill rotWithShape="1">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B6E488-162E-4204-BF5D-1709C6EFC60B}">
      <dsp:nvSpPr>
        <dsp:cNvPr id="0" name=""/>
        <dsp:cNvSpPr/>
      </dsp:nvSpPr>
      <dsp:spPr>
        <a:xfrm>
          <a:off x="262603" y="1308868"/>
          <a:ext cx="3340059" cy="2061800"/>
        </a:xfrm>
        <a:prstGeom prst="rect">
          <a:avLst/>
        </a:prstGeom>
        <a:blipFill rotWithShape="1">
          <a:blip xmlns:r="http://schemas.openxmlformats.org/officeDocument/2006/relationships" r:embed="rId3"/>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6D7F23-BA56-4066-A4C1-07E9226EA2AF}">
      <dsp:nvSpPr>
        <dsp:cNvPr id="0" name=""/>
        <dsp:cNvSpPr/>
      </dsp:nvSpPr>
      <dsp:spPr>
        <a:xfrm>
          <a:off x="3072" y="3358611"/>
          <a:ext cx="3333219" cy="352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b" anchorCtr="0">
          <a:noAutofit/>
        </a:bodyPr>
        <a:lstStyle/>
        <a:p>
          <a:pPr marL="0" lvl="0" indent="0" algn="l" defTabSz="1066800">
            <a:lnSpc>
              <a:spcPct val="90000"/>
            </a:lnSpc>
            <a:spcBef>
              <a:spcPct val="0"/>
            </a:spcBef>
            <a:spcAft>
              <a:spcPct val="35000"/>
            </a:spcAft>
            <a:buNone/>
          </a:pPr>
          <a:r>
            <a:rPr lang="en-US" sz="2400" kern="1200" dirty="0"/>
            <a:t>Armageddon</a:t>
          </a:r>
        </a:p>
      </dsp:txBody>
      <dsp:txXfrm>
        <a:off x="3072" y="3358611"/>
        <a:ext cx="3333219" cy="352796"/>
      </dsp:txXfrm>
    </dsp:sp>
    <dsp:sp modelId="{9E312EC0-9C7D-41D0-9A54-253F134CE920}">
      <dsp:nvSpPr>
        <dsp:cNvPr id="0" name=""/>
        <dsp:cNvSpPr/>
      </dsp:nvSpPr>
      <dsp:spPr>
        <a:xfrm>
          <a:off x="3072" y="1575094"/>
          <a:ext cx="3338979" cy="2145236"/>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4E33D3-3B10-44B0-929A-F1D7E86B05C5}">
      <dsp:nvSpPr>
        <dsp:cNvPr id="0" name=""/>
        <dsp:cNvSpPr/>
      </dsp:nvSpPr>
      <dsp:spPr>
        <a:xfrm>
          <a:off x="4175703" y="3358611"/>
          <a:ext cx="3333219" cy="352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b" anchorCtr="0">
          <a:noAutofit/>
        </a:bodyPr>
        <a:lstStyle/>
        <a:p>
          <a:pPr marL="0" lvl="0" indent="0" algn="l" defTabSz="1066800">
            <a:lnSpc>
              <a:spcPct val="90000"/>
            </a:lnSpc>
            <a:spcBef>
              <a:spcPct val="0"/>
            </a:spcBef>
            <a:spcAft>
              <a:spcPct val="35000"/>
            </a:spcAft>
            <a:buNone/>
          </a:pPr>
          <a:r>
            <a:rPr lang="en-US" sz="2400" b="1" kern="1200" dirty="0"/>
            <a:t>Israel</a:t>
          </a:r>
          <a:r>
            <a:rPr lang="en-US" sz="2400" kern="1200" dirty="0"/>
            <a:t>: the center of it all</a:t>
          </a:r>
        </a:p>
      </dsp:txBody>
      <dsp:txXfrm>
        <a:off x="4175703" y="3358611"/>
        <a:ext cx="3333219" cy="352796"/>
      </dsp:txXfrm>
    </dsp:sp>
    <dsp:sp modelId="{95C7B8AD-CC6A-4C3A-BEF3-3581AB3493B5}">
      <dsp:nvSpPr>
        <dsp:cNvPr id="0" name=""/>
        <dsp:cNvSpPr/>
      </dsp:nvSpPr>
      <dsp:spPr>
        <a:xfrm>
          <a:off x="4175703" y="1575094"/>
          <a:ext cx="3338979" cy="2145236"/>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7AD57F-8F75-41CE-A483-578A0AC9D809}">
      <dsp:nvSpPr>
        <dsp:cNvPr id="0" name=""/>
        <dsp:cNvSpPr/>
      </dsp:nvSpPr>
      <dsp:spPr>
        <a:xfrm>
          <a:off x="8348333" y="3358611"/>
          <a:ext cx="3333219" cy="352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b" anchorCtr="0">
          <a:noAutofit/>
        </a:bodyPr>
        <a:lstStyle/>
        <a:p>
          <a:pPr marL="0" lvl="0" indent="0" algn="l" defTabSz="1066800">
            <a:lnSpc>
              <a:spcPct val="90000"/>
            </a:lnSpc>
            <a:spcBef>
              <a:spcPct val="0"/>
            </a:spcBef>
            <a:spcAft>
              <a:spcPct val="35000"/>
            </a:spcAft>
            <a:buNone/>
          </a:pPr>
          <a:r>
            <a:rPr lang="en-US" sz="2400" kern="1200" dirty="0"/>
            <a:t>European Unity</a:t>
          </a:r>
        </a:p>
      </dsp:txBody>
      <dsp:txXfrm>
        <a:off x="8348333" y="3358611"/>
        <a:ext cx="3333219" cy="352796"/>
      </dsp:txXfrm>
    </dsp:sp>
    <dsp:sp modelId="{95975305-57DC-4471-93DA-885FF01A2350}">
      <dsp:nvSpPr>
        <dsp:cNvPr id="0" name=""/>
        <dsp:cNvSpPr/>
      </dsp:nvSpPr>
      <dsp:spPr>
        <a:xfrm>
          <a:off x="8348333" y="1575094"/>
          <a:ext cx="3338979" cy="2145236"/>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002CE-0C7E-464D-BEE2-7BB8350D5848}">
      <dsp:nvSpPr>
        <dsp:cNvPr id="0" name=""/>
        <dsp:cNvSpPr/>
      </dsp:nvSpPr>
      <dsp:spPr>
        <a:xfrm>
          <a:off x="0" y="0"/>
          <a:ext cx="11105707" cy="209461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kern="1200" dirty="0"/>
            <a:t>No More Lies!</a:t>
          </a:r>
        </a:p>
      </dsp:txBody>
      <dsp:txXfrm>
        <a:off x="0" y="0"/>
        <a:ext cx="11105707" cy="1131091"/>
      </dsp:txXfrm>
    </dsp:sp>
    <dsp:sp modelId="{F5FA64EE-96EA-4E3D-90F3-D91DF1DAE55D}">
      <dsp:nvSpPr>
        <dsp:cNvPr id="0" name=""/>
        <dsp:cNvSpPr/>
      </dsp:nvSpPr>
      <dsp:spPr>
        <a:xfrm>
          <a:off x="1355" y="1089199"/>
          <a:ext cx="2220599" cy="96352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Madison Avenue</a:t>
          </a:r>
        </a:p>
      </dsp:txBody>
      <dsp:txXfrm>
        <a:off x="1355" y="1089199"/>
        <a:ext cx="2220599" cy="963522"/>
      </dsp:txXfrm>
    </dsp:sp>
    <dsp:sp modelId="{CDB231B6-7A4A-46F8-897D-A26EC13F41B9}">
      <dsp:nvSpPr>
        <dsp:cNvPr id="0" name=""/>
        <dsp:cNvSpPr/>
      </dsp:nvSpPr>
      <dsp:spPr>
        <a:xfrm>
          <a:off x="2221954" y="1089199"/>
          <a:ext cx="2220599" cy="96352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Politics</a:t>
          </a:r>
        </a:p>
      </dsp:txBody>
      <dsp:txXfrm>
        <a:off x="2221954" y="1089199"/>
        <a:ext cx="2220599" cy="963522"/>
      </dsp:txXfrm>
    </dsp:sp>
    <dsp:sp modelId="{08956BF3-6C04-4E39-A69C-751D62040CC4}">
      <dsp:nvSpPr>
        <dsp:cNvPr id="0" name=""/>
        <dsp:cNvSpPr/>
      </dsp:nvSpPr>
      <dsp:spPr>
        <a:xfrm>
          <a:off x="4442553" y="1089199"/>
          <a:ext cx="2220599" cy="96352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Spies</a:t>
          </a:r>
        </a:p>
      </dsp:txBody>
      <dsp:txXfrm>
        <a:off x="4442553" y="1089199"/>
        <a:ext cx="2220599" cy="963522"/>
      </dsp:txXfrm>
    </dsp:sp>
    <dsp:sp modelId="{15447568-0E42-481F-A463-743DAB57C8F1}">
      <dsp:nvSpPr>
        <dsp:cNvPr id="0" name=""/>
        <dsp:cNvSpPr/>
      </dsp:nvSpPr>
      <dsp:spPr>
        <a:xfrm>
          <a:off x="6663153" y="1089199"/>
          <a:ext cx="2220599" cy="96352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“Meat Markets”</a:t>
          </a:r>
        </a:p>
      </dsp:txBody>
      <dsp:txXfrm>
        <a:off x="6663153" y="1089199"/>
        <a:ext cx="2220599" cy="963522"/>
      </dsp:txXfrm>
    </dsp:sp>
    <dsp:sp modelId="{3A3DEE83-DCB1-4DB5-83D6-39F03A521AEB}">
      <dsp:nvSpPr>
        <dsp:cNvPr id="0" name=""/>
        <dsp:cNvSpPr/>
      </dsp:nvSpPr>
      <dsp:spPr>
        <a:xfrm>
          <a:off x="8883752" y="1089199"/>
          <a:ext cx="2220599" cy="96352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Self-Righteous Bullies</a:t>
          </a:r>
        </a:p>
      </dsp:txBody>
      <dsp:txXfrm>
        <a:off x="8883752" y="1089199"/>
        <a:ext cx="2220599" cy="9635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969CF-A0E0-47B6-AEF7-087045A2034E}">
      <dsp:nvSpPr>
        <dsp:cNvPr id="0" name=""/>
        <dsp:cNvSpPr/>
      </dsp:nvSpPr>
      <dsp:spPr>
        <a:xfrm>
          <a:off x="4946" y="67524"/>
          <a:ext cx="2530382" cy="1457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marL="0" lvl="0" indent="0" algn="r" defTabSz="1377950">
            <a:lnSpc>
              <a:spcPct val="90000"/>
            </a:lnSpc>
            <a:spcBef>
              <a:spcPct val="0"/>
            </a:spcBef>
            <a:spcAft>
              <a:spcPct val="35000"/>
            </a:spcAft>
            <a:buNone/>
          </a:pPr>
          <a:r>
            <a:rPr lang="en-US" sz="3100" kern="1200" dirty="0"/>
            <a:t>Come Down Off Your Throne</a:t>
          </a:r>
        </a:p>
      </dsp:txBody>
      <dsp:txXfrm>
        <a:off x="4946" y="67524"/>
        <a:ext cx="2530382" cy="1457775"/>
      </dsp:txXfrm>
    </dsp:sp>
    <dsp:sp modelId="{16A03A57-4FEA-4F65-B1C0-C67E72694941}">
      <dsp:nvSpPr>
        <dsp:cNvPr id="0" name=""/>
        <dsp:cNvSpPr/>
      </dsp:nvSpPr>
      <dsp:spPr>
        <a:xfrm>
          <a:off x="2535329" y="21968"/>
          <a:ext cx="506076" cy="1548885"/>
        </a:xfrm>
        <a:prstGeom prst="leftBrace">
          <a:avLst>
            <a:gd name="adj1" fmla="val 35000"/>
            <a:gd name="adj2" fmla="val 50000"/>
          </a:avLst>
        </a:pr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79D36-0806-41AE-8AF3-798A0B708693}">
      <dsp:nvSpPr>
        <dsp:cNvPr id="0" name=""/>
        <dsp:cNvSpPr/>
      </dsp:nvSpPr>
      <dsp:spPr>
        <a:xfrm>
          <a:off x="3243836" y="21968"/>
          <a:ext cx="6882641" cy="154888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Revelation 19:16  </a:t>
          </a:r>
          <a:r>
            <a:rPr lang="en-US" sz="3100" kern="1200" dirty="0"/>
            <a:t>On his robe at his thigh was written this title: </a:t>
          </a:r>
          <a:r>
            <a:rPr lang="en-US" sz="3100" b="1" kern="1200" dirty="0"/>
            <a:t>King of all kings and Lord of all lords</a:t>
          </a:r>
          <a:r>
            <a:rPr lang="en-US" sz="3100" kern="1200" dirty="0"/>
            <a:t>. </a:t>
          </a:r>
        </a:p>
      </dsp:txBody>
      <dsp:txXfrm>
        <a:off x="3243836" y="21968"/>
        <a:ext cx="6882641" cy="1548885"/>
      </dsp:txXfrm>
    </dsp:sp>
    <dsp:sp modelId="{EF429840-3B3F-40CB-97D4-1C222B9D5A83}">
      <dsp:nvSpPr>
        <dsp:cNvPr id="0" name=""/>
        <dsp:cNvSpPr/>
      </dsp:nvSpPr>
      <dsp:spPr>
        <a:xfrm>
          <a:off x="4946" y="2394558"/>
          <a:ext cx="2530382" cy="103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marL="0" lvl="0" indent="0" algn="r" defTabSz="1377950">
            <a:lnSpc>
              <a:spcPct val="90000"/>
            </a:lnSpc>
            <a:spcBef>
              <a:spcPct val="0"/>
            </a:spcBef>
            <a:spcAft>
              <a:spcPct val="35000"/>
            </a:spcAft>
            <a:buNone/>
          </a:pPr>
          <a:r>
            <a:rPr lang="en-US" sz="3100" kern="1200" dirty="0">
              <a:noFill/>
            </a:rPr>
            <a:t>Please! Grow Up!</a:t>
          </a:r>
        </a:p>
      </dsp:txBody>
      <dsp:txXfrm>
        <a:off x="4946" y="2394558"/>
        <a:ext cx="2530382" cy="1035787"/>
      </dsp:txXfrm>
    </dsp:sp>
    <dsp:sp modelId="{F1F7FCA8-60F9-49C2-A573-EB1A4B726220}">
      <dsp:nvSpPr>
        <dsp:cNvPr id="0" name=""/>
        <dsp:cNvSpPr/>
      </dsp:nvSpPr>
      <dsp:spPr>
        <a:xfrm>
          <a:off x="2535329" y="1682454"/>
          <a:ext cx="506076" cy="2459995"/>
        </a:xfrm>
        <a:prstGeom prst="leftBrace">
          <a:avLst>
            <a:gd name="adj1" fmla="val 35000"/>
            <a:gd name="adj2" fmla="val 50000"/>
          </a:avLst>
        </a:prstGeom>
        <a:noFill/>
        <a:ln w="19050" cap="rnd" cmpd="sng" algn="ctr">
          <a:noFill/>
          <a:prstDash val="solid"/>
        </a:ln>
        <a:effectLst/>
      </dsp:spPr>
      <dsp:style>
        <a:lnRef idx="2">
          <a:scrgbClr r="0" g="0" b="0"/>
        </a:lnRef>
        <a:fillRef idx="0">
          <a:scrgbClr r="0" g="0" b="0"/>
        </a:fillRef>
        <a:effectRef idx="0">
          <a:scrgbClr r="0" g="0" b="0"/>
        </a:effectRef>
        <a:fontRef idx="minor"/>
      </dsp:style>
    </dsp:sp>
    <dsp:sp modelId="{DB8A5EA6-9E26-4300-85A8-5A99E3AAD5D7}">
      <dsp:nvSpPr>
        <dsp:cNvPr id="0" name=""/>
        <dsp:cNvSpPr/>
      </dsp:nvSpPr>
      <dsp:spPr>
        <a:xfrm>
          <a:off x="3243836" y="1682454"/>
          <a:ext cx="6882641" cy="2459995"/>
        </a:xfrm>
        <a:prstGeom prst="rect">
          <a:avLst/>
        </a:prstGeom>
        <a:no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noFill/>
            </a:rPr>
            <a:t>1 Corinthians 6:2 </a:t>
          </a:r>
          <a:r>
            <a:rPr lang="en-US" sz="3100" kern="1200" dirty="0">
              <a:noFill/>
            </a:rPr>
            <a:t> Don’t you realize that someday we believers will judge the world? And since you are going to judge the world, can’t you decide even these little things among yourselves? </a:t>
          </a:r>
        </a:p>
      </dsp:txBody>
      <dsp:txXfrm>
        <a:off x="3243836" y="1682454"/>
        <a:ext cx="6882641" cy="24599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969CF-A0E0-47B6-AEF7-087045A2034E}">
      <dsp:nvSpPr>
        <dsp:cNvPr id="0" name=""/>
        <dsp:cNvSpPr/>
      </dsp:nvSpPr>
      <dsp:spPr>
        <a:xfrm>
          <a:off x="4946" y="67524"/>
          <a:ext cx="2530382" cy="1457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marL="0" lvl="0" indent="0" algn="r" defTabSz="1377950">
            <a:lnSpc>
              <a:spcPct val="90000"/>
            </a:lnSpc>
            <a:spcBef>
              <a:spcPct val="0"/>
            </a:spcBef>
            <a:spcAft>
              <a:spcPct val="35000"/>
            </a:spcAft>
            <a:buNone/>
          </a:pPr>
          <a:r>
            <a:rPr lang="en-US" sz="3100" kern="1200" dirty="0"/>
            <a:t>Come Down Off Your Throne</a:t>
          </a:r>
        </a:p>
      </dsp:txBody>
      <dsp:txXfrm>
        <a:off x="4946" y="67524"/>
        <a:ext cx="2530382" cy="1457775"/>
      </dsp:txXfrm>
    </dsp:sp>
    <dsp:sp modelId="{16A03A57-4FEA-4F65-B1C0-C67E72694941}">
      <dsp:nvSpPr>
        <dsp:cNvPr id="0" name=""/>
        <dsp:cNvSpPr/>
      </dsp:nvSpPr>
      <dsp:spPr>
        <a:xfrm>
          <a:off x="2535329" y="21968"/>
          <a:ext cx="506076" cy="1548885"/>
        </a:xfrm>
        <a:prstGeom prst="leftBrace">
          <a:avLst>
            <a:gd name="adj1" fmla="val 35000"/>
            <a:gd name="adj2" fmla="val 50000"/>
          </a:avLst>
        </a:pr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79D36-0806-41AE-8AF3-798A0B708693}">
      <dsp:nvSpPr>
        <dsp:cNvPr id="0" name=""/>
        <dsp:cNvSpPr/>
      </dsp:nvSpPr>
      <dsp:spPr>
        <a:xfrm>
          <a:off x="3243836" y="21968"/>
          <a:ext cx="6882641" cy="154888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Revelation 19:16  </a:t>
          </a:r>
          <a:r>
            <a:rPr lang="en-US" sz="3100" kern="1200" dirty="0"/>
            <a:t>On his robe at his thigh was written this title: King of all kings and Lord of all lords. </a:t>
          </a:r>
        </a:p>
      </dsp:txBody>
      <dsp:txXfrm>
        <a:off x="3243836" y="21968"/>
        <a:ext cx="6882641" cy="1548885"/>
      </dsp:txXfrm>
    </dsp:sp>
    <dsp:sp modelId="{EF429840-3B3F-40CB-97D4-1C222B9D5A83}">
      <dsp:nvSpPr>
        <dsp:cNvPr id="0" name=""/>
        <dsp:cNvSpPr/>
      </dsp:nvSpPr>
      <dsp:spPr>
        <a:xfrm>
          <a:off x="4946" y="2394558"/>
          <a:ext cx="2530382" cy="103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marL="0" lvl="0" indent="0" algn="r" defTabSz="1377950">
            <a:lnSpc>
              <a:spcPct val="90000"/>
            </a:lnSpc>
            <a:spcBef>
              <a:spcPct val="0"/>
            </a:spcBef>
            <a:spcAft>
              <a:spcPct val="35000"/>
            </a:spcAft>
            <a:buNone/>
          </a:pPr>
          <a:r>
            <a:rPr lang="en-US" sz="3100" kern="1200" dirty="0"/>
            <a:t>Please! Grow Up!</a:t>
          </a:r>
        </a:p>
      </dsp:txBody>
      <dsp:txXfrm>
        <a:off x="4946" y="2394558"/>
        <a:ext cx="2530382" cy="1035787"/>
      </dsp:txXfrm>
    </dsp:sp>
    <dsp:sp modelId="{F1F7FCA8-60F9-49C2-A573-EB1A4B726220}">
      <dsp:nvSpPr>
        <dsp:cNvPr id="0" name=""/>
        <dsp:cNvSpPr/>
      </dsp:nvSpPr>
      <dsp:spPr>
        <a:xfrm>
          <a:off x="2535329" y="1682454"/>
          <a:ext cx="506076" cy="2459995"/>
        </a:xfrm>
        <a:prstGeom prst="leftBrace">
          <a:avLst>
            <a:gd name="adj1" fmla="val 35000"/>
            <a:gd name="adj2" fmla="val 50000"/>
          </a:avLst>
        </a:pr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8A5EA6-9E26-4300-85A8-5A99E3AAD5D7}">
      <dsp:nvSpPr>
        <dsp:cNvPr id="0" name=""/>
        <dsp:cNvSpPr/>
      </dsp:nvSpPr>
      <dsp:spPr>
        <a:xfrm>
          <a:off x="3243836" y="1682454"/>
          <a:ext cx="6882641" cy="245999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US" sz="3100" b="1" kern="1200" dirty="0"/>
            <a:t>1 Corinthians 6:2 </a:t>
          </a:r>
          <a:r>
            <a:rPr lang="en-US" sz="3100" kern="1200" dirty="0"/>
            <a:t> Don’t you realize that someday we believers will judge the world? And since you are going to judge the world, can’t you decide even these little things among yourselves? </a:t>
          </a:r>
        </a:p>
      </dsp:txBody>
      <dsp:txXfrm>
        <a:off x="3243836" y="1682454"/>
        <a:ext cx="6882641" cy="2459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94CAD-E075-49C8-836A-58F9446F8369}">
      <dsp:nvSpPr>
        <dsp:cNvPr id="0" name=""/>
        <dsp:cNvSpPr/>
      </dsp:nvSpPr>
      <dsp:spPr>
        <a:xfrm>
          <a:off x="8607864" y="1308868"/>
          <a:ext cx="3340059" cy="2061800"/>
        </a:xfrm>
        <a:prstGeom prst="rect">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B07220-0BFF-46F4-8852-24699D2FEADF}">
      <dsp:nvSpPr>
        <dsp:cNvPr id="0" name=""/>
        <dsp:cNvSpPr/>
      </dsp:nvSpPr>
      <dsp:spPr>
        <a:xfrm>
          <a:off x="4435233" y="1308868"/>
          <a:ext cx="3340059" cy="2061800"/>
        </a:xfrm>
        <a:prstGeom prst="rect">
          <a:avLst/>
        </a:prstGeom>
        <a:blipFill rotWithShape="1">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B6E488-162E-4204-BF5D-1709C6EFC60B}">
      <dsp:nvSpPr>
        <dsp:cNvPr id="0" name=""/>
        <dsp:cNvSpPr/>
      </dsp:nvSpPr>
      <dsp:spPr>
        <a:xfrm>
          <a:off x="262603" y="1308868"/>
          <a:ext cx="3340059" cy="2061800"/>
        </a:xfrm>
        <a:prstGeom prst="rect">
          <a:avLst/>
        </a:prstGeom>
        <a:blipFill rotWithShape="1">
          <a:blip xmlns:r="http://schemas.openxmlformats.org/officeDocument/2006/relationships" r:embed="rId3"/>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6D7F23-BA56-4066-A4C1-07E9226EA2AF}">
      <dsp:nvSpPr>
        <dsp:cNvPr id="0" name=""/>
        <dsp:cNvSpPr/>
      </dsp:nvSpPr>
      <dsp:spPr>
        <a:xfrm>
          <a:off x="3072" y="3358611"/>
          <a:ext cx="3333219" cy="352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0" rIns="95250" bIns="0" numCol="1" spcCol="1270" anchor="b" anchorCtr="0">
          <a:noAutofit/>
        </a:bodyPr>
        <a:lstStyle/>
        <a:p>
          <a:pPr marL="0" lvl="0" indent="0" algn="l" defTabSz="1111250">
            <a:lnSpc>
              <a:spcPct val="90000"/>
            </a:lnSpc>
            <a:spcBef>
              <a:spcPct val="0"/>
            </a:spcBef>
            <a:spcAft>
              <a:spcPct val="35000"/>
            </a:spcAft>
            <a:buNone/>
          </a:pPr>
          <a:r>
            <a:rPr lang="en-US" sz="2500" kern="1200" dirty="0"/>
            <a:t>Technology Saves Us?</a:t>
          </a:r>
        </a:p>
      </dsp:txBody>
      <dsp:txXfrm>
        <a:off x="3072" y="3358611"/>
        <a:ext cx="3333219" cy="352796"/>
      </dsp:txXfrm>
    </dsp:sp>
    <dsp:sp modelId="{9E312EC0-9C7D-41D0-9A54-253F134CE920}">
      <dsp:nvSpPr>
        <dsp:cNvPr id="0" name=""/>
        <dsp:cNvSpPr/>
      </dsp:nvSpPr>
      <dsp:spPr>
        <a:xfrm>
          <a:off x="3072" y="1575094"/>
          <a:ext cx="3338979" cy="2145236"/>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4E33D3-3B10-44B0-929A-F1D7E86B05C5}">
      <dsp:nvSpPr>
        <dsp:cNvPr id="0" name=""/>
        <dsp:cNvSpPr/>
      </dsp:nvSpPr>
      <dsp:spPr>
        <a:xfrm>
          <a:off x="4175703" y="3358611"/>
          <a:ext cx="3333219" cy="352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0" rIns="95250" bIns="0" numCol="1" spcCol="1270" anchor="b" anchorCtr="0">
          <a:noAutofit/>
        </a:bodyPr>
        <a:lstStyle/>
        <a:p>
          <a:pPr marL="0" lvl="0" indent="0" algn="l" defTabSz="1111250">
            <a:lnSpc>
              <a:spcPct val="90000"/>
            </a:lnSpc>
            <a:spcBef>
              <a:spcPct val="0"/>
            </a:spcBef>
            <a:spcAft>
              <a:spcPct val="35000"/>
            </a:spcAft>
            <a:buNone/>
          </a:pPr>
          <a:r>
            <a:rPr lang="en-US" sz="2500" kern="1200" dirty="0"/>
            <a:t>Angela </a:t>
          </a:r>
          <a:r>
            <a:rPr lang="en-US" sz="2500" kern="1200" dirty="0" err="1"/>
            <a:t>Merkle</a:t>
          </a:r>
          <a:r>
            <a:rPr lang="en-US" sz="2500" kern="1200" dirty="0"/>
            <a:t>?</a:t>
          </a:r>
        </a:p>
      </dsp:txBody>
      <dsp:txXfrm>
        <a:off x="4175703" y="3358611"/>
        <a:ext cx="3333219" cy="352796"/>
      </dsp:txXfrm>
    </dsp:sp>
    <dsp:sp modelId="{95C7B8AD-CC6A-4C3A-BEF3-3581AB3493B5}">
      <dsp:nvSpPr>
        <dsp:cNvPr id="0" name=""/>
        <dsp:cNvSpPr/>
      </dsp:nvSpPr>
      <dsp:spPr>
        <a:xfrm>
          <a:off x="4175703" y="1575094"/>
          <a:ext cx="3338979" cy="2145236"/>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7AD57F-8F75-41CE-A483-578A0AC9D809}">
      <dsp:nvSpPr>
        <dsp:cNvPr id="0" name=""/>
        <dsp:cNvSpPr/>
      </dsp:nvSpPr>
      <dsp:spPr>
        <a:xfrm>
          <a:off x="8348333" y="3358611"/>
          <a:ext cx="3333219" cy="352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0" rIns="95250" bIns="0" numCol="1" spcCol="1270" anchor="b" anchorCtr="0">
          <a:noAutofit/>
        </a:bodyPr>
        <a:lstStyle/>
        <a:p>
          <a:pPr marL="0" lvl="0" indent="0" algn="l" defTabSz="1111250">
            <a:lnSpc>
              <a:spcPct val="90000"/>
            </a:lnSpc>
            <a:spcBef>
              <a:spcPct val="0"/>
            </a:spcBef>
            <a:spcAft>
              <a:spcPct val="35000"/>
            </a:spcAft>
            <a:buNone/>
          </a:pPr>
          <a:r>
            <a:rPr lang="en-US" sz="2500" kern="1200" dirty="0"/>
            <a:t>Trump?</a:t>
          </a:r>
        </a:p>
      </dsp:txBody>
      <dsp:txXfrm>
        <a:off x="8348333" y="3358611"/>
        <a:ext cx="3333219" cy="352796"/>
      </dsp:txXfrm>
    </dsp:sp>
    <dsp:sp modelId="{95975305-57DC-4471-93DA-885FF01A2350}">
      <dsp:nvSpPr>
        <dsp:cNvPr id="0" name=""/>
        <dsp:cNvSpPr/>
      </dsp:nvSpPr>
      <dsp:spPr>
        <a:xfrm>
          <a:off x="8348333" y="1575094"/>
          <a:ext cx="3338979" cy="2145236"/>
        </a:xfrm>
        <a:prstGeom prst="rect">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A6756-EB1D-4FA5-A329-320E9BDFCD2D}">
      <dsp:nvSpPr>
        <dsp:cNvPr id="0" name=""/>
        <dsp:cNvSpPr/>
      </dsp:nvSpPr>
      <dsp:spPr>
        <a:xfrm>
          <a:off x="572668" y="2201"/>
          <a:ext cx="4360886" cy="3488709"/>
        </a:xfrm>
        <a:prstGeom prst="rect">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045BCF-1795-4A93-881D-CE7091266504}">
      <dsp:nvSpPr>
        <dsp:cNvPr id="0" name=""/>
        <dsp:cNvSpPr/>
      </dsp:nvSpPr>
      <dsp:spPr>
        <a:xfrm>
          <a:off x="965148" y="3142040"/>
          <a:ext cx="3881188" cy="1221048"/>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dirty="0"/>
            <a:t>Confused</a:t>
          </a:r>
        </a:p>
      </dsp:txBody>
      <dsp:txXfrm>
        <a:off x="965148" y="3142040"/>
        <a:ext cx="3881188" cy="12210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CA36E-7138-4FCA-81DF-C2163FDA087B}">
      <dsp:nvSpPr>
        <dsp:cNvPr id="0" name=""/>
        <dsp:cNvSpPr/>
      </dsp:nvSpPr>
      <dsp:spPr>
        <a:xfrm>
          <a:off x="0" y="4417718"/>
          <a:ext cx="5519853" cy="966488"/>
        </a:xfrm>
        <a:prstGeom prst="rec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noFill/>
            </a:rPr>
            <a:t>JC Wages War By </a:t>
          </a:r>
          <a:r>
            <a:rPr lang="en-US" sz="2800" i="1" kern="1200">
              <a:noFill/>
            </a:rPr>
            <a:t>Truth, Right-ness</a:t>
          </a:r>
          <a:endParaRPr lang="en-US" sz="2800" i="1" kern="1200" dirty="0">
            <a:noFill/>
          </a:endParaRPr>
        </a:p>
      </dsp:txBody>
      <dsp:txXfrm>
        <a:off x="0" y="4417718"/>
        <a:ext cx="5519853" cy="966488"/>
      </dsp:txXfrm>
    </dsp:sp>
    <dsp:sp modelId="{F896F73F-592D-40BB-AA01-77B3FF5900B3}">
      <dsp:nvSpPr>
        <dsp:cNvPr id="0" name=""/>
        <dsp:cNvSpPr/>
      </dsp:nvSpPr>
      <dsp:spPr>
        <a:xfrm rot="10800000">
          <a:off x="0" y="2945755"/>
          <a:ext cx="5519853" cy="1486459"/>
        </a:xfrm>
        <a:prstGeom prst="upArrowCallou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i="0" kern="1200" dirty="0">
              <a:noFill/>
            </a:rPr>
            <a:t>Haters of God Will Be </a:t>
          </a:r>
          <a:r>
            <a:rPr lang="en-US" sz="2800" i="1" kern="1200" dirty="0">
              <a:noFill/>
            </a:rPr>
            <a:t>Seized</a:t>
          </a:r>
        </a:p>
      </dsp:txBody>
      <dsp:txXfrm rot="10800000">
        <a:off x="0" y="2945755"/>
        <a:ext cx="5519853" cy="965856"/>
      </dsp:txXfrm>
    </dsp:sp>
    <dsp:sp modelId="{6D27119C-93CC-424E-9AA3-780435FD13A9}">
      <dsp:nvSpPr>
        <dsp:cNvPr id="0" name=""/>
        <dsp:cNvSpPr/>
      </dsp:nvSpPr>
      <dsp:spPr>
        <a:xfrm rot="10800000">
          <a:off x="0" y="1473793"/>
          <a:ext cx="5519853" cy="1486459"/>
        </a:xfrm>
        <a:prstGeom prst="upArrowCallou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noFill/>
            </a:rPr>
            <a:t>To Save Human Life</a:t>
          </a:r>
        </a:p>
      </dsp:txBody>
      <dsp:txXfrm rot="10800000">
        <a:off x="0" y="1473793"/>
        <a:ext cx="5519853" cy="965856"/>
      </dsp:txXfrm>
    </dsp:sp>
    <dsp:sp modelId="{D0452360-9AB6-4A45-AE27-BFB25AA355F6}">
      <dsp:nvSpPr>
        <dsp:cNvPr id="0" name=""/>
        <dsp:cNvSpPr/>
      </dsp:nvSpPr>
      <dsp:spPr>
        <a:xfrm rot="10800000">
          <a:off x="0" y="1831"/>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In the Middle of Armageddon</a:t>
          </a:r>
        </a:p>
      </dsp:txBody>
      <dsp:txXfrm rot="10800000">
        <a:off x="0" y="1831"/>
        <a:ext cx="5519853" cy="9658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CA36E-7138-4FCA-81DF-C2163FDA087B}">
      <dsp:nvSpPr>
        <dsp:cNvPr id="0" name=""/>
        <dsp:cNvSpPr/>
      </dsp:nvSpPr>
      <dsp:spPr>
        <a:xfrm>
          <a:off x="0" y="4417718"/>
          <a:ext cx="5519853" cy="966488"/>
        </a:xfrm>
        <a:prstGeom prst="rec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noFill/>
            </a:rPr>
            <a:t>JC Wages War By </a:t>
          </a:r>
          <a:r>
            <a:rPr lang="en-US" sz="2800" i="1" kern="1200">
              <a:noFill/>
            </a:rPr>
            <a:t>Truth, Right-ness</a:t>
          </a:r>
          <a:endParaRPr lang="en-US" sz="2800" i="1" kern="1200" dirty="0">
            <a:noFill/>
          </a:endParaRPr>
        </a:p>
      </dsp:txBody>
      <dsp:txXfrm>
        <a:off x="0" y="4417718"/>
        <a:ext cx="5519853" cy="966488"/>
      </dsp:txXfrm>
    </dsp:sp>
    <dsp:sp modelId="{F896F73F-592D-40BB-AA01-77B3FF5900B3}">
      <dsp:nvSpPr>
        <dsp:cNvPr id="0" name=""/>
        <dsp:cNvSpPr/>
      </dsp:nvSpPr>
      <dsp:spPr>
        <a:xfrm rot="10800000">
          <a:off x="0" y="2945755"/>
          <a:ext cx="5519853" cy="1486459"/>
        </a:xfrm>
        <a:prstGeom prst="upArrowCallou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i="0" kern="1200" dirty="0">
              <a:noFill/>
            </a:rPr>
            <a:t>Haters of God Will Be </a:t>
          </a:r>
          <a:r>
            <a:rPr lang="en-US" sz="2800" i="1" kern="1200" dirty="0">
              <a:noFill/>
            </a:rPr>
            <a:t>Seized</a:t>
          </a:r>
        </a:p>
      </dsp:txBody>
      <dsp:txXfrm rot="10800000">
        <a:off x="0" y="2945755"/>
        <a:ext cx="5519853" cy="965856"/>
      </dsp:txXfrm>
    </dsp:sp>
    <dsp:sp modelId="{6D27119C-93CC-424E-9AA3-780435FD13A9}">
      <dsp:nvSpPr>
        <dsp:cNvPr id="0" name=""/>
        <dsp:cNvSpPr/>
      </dsp:nvSpPr>
      <dsp:spPr>
        <a:xfrm rot="10800000">
          <a:off x="0" y="1473793"/>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To </a:t>
          </a:r>
          <a:r>
            <a:rPr lang="en-US" sz="2800" i="1" kern="1200" dirty="0"/>
            <a:t>Save</a:t>
          </a:r>
          <a:r>
            <a:rPr lang="en-US" sz="2800" kern="1200" dirty="0"/>
            <a:t> Human Life</a:t>
          </a:r>
        </a:p>
      </dsp:txBody>
      <dsp:txXfrm rot="10800000">
        <a:off x="0" y="1473793"/>
        <a:ext cx="5519853" cy="965856"/>
      </dsp:txXfrm>
    </dsp:sp>
    <dsp:sp modelId="{D0452360-9AB6-4A45-AE27-BFB25AA355F6}">
      <dsp:nvSpPr>
        <dsp:cNvPr id="0" name=""/>
        <dsp:cNvSpPr/>
      </dsp:nvSpPr>
      <dsp:spPr>
        <a:xfrm rot="10800000">
          <a:off x="0" y="1831"/>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In the Middle of Armageddon</a:t>
          </a:r>
        </a:p>
      </dsp:txBody>
      <dsp:txXfrm rot="10800000">
        <a:off x="0" y="1831"/>
        <a:ext cx="5519853" cy="9658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CA36E-7138-4FCA-81DF-C2163FDA087B}">
      <dsp:nvSpPr>
        <dsp:cNvPr id="0" name=""/>
        <dsp:cNvSpPr/>
      </dsp:nvSpPr>
      <dsp:spPr>
        <a:xfrm>
          <a:off x="0" y="4417718"/>
          <a:ext cx="5519853" cy="966488"/>
        </a:xfrm>
        <a:prstGeom prst="rec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noFill/>
            </a:rPr>
            <a:t>JC Wages War By </a:t>
          </a:r>
          <a:r>
            <a:rPr lang="en-US" sz="2800" i="1" kern="1200">
              <a:noFill/>
            </a:rPr>
            <a:t>Truth, Right-ness</a:t>
          </a:r>
          <a:endParaRPr lang="en-US" sz="2800" i="1" kern="1200" dirty="0">
            <a:noFill/>
          </a:endParaRPr>
        </a:p>
      </dsp:txBody>
      <dsp:txXfrm>
        <a:off x="0" y="4417718"/>
        <a:ext cx="5519853" cy="966488"/>
      </dsp:txXfrm>
    </dsp:sp>
    <dsp:sp modelId="{F896F73F-592D-40BB-AA01-77B3FF5900B3}">
      <dsp:nvSpPr>
        <dsp:cNvPr id="0" name=""/>
        <dsp:cNvSpPr/>
      </dsp:nvSpPr>
      <dsp:spPr>
        <a:xfrm rot="10800000">
          <a:off x="0" y="2945755"/>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Haters of God Will Be Seized</a:t>
          </a:r>
        </a:p>
      </dsp:txBody>
      <dsp:txXfrm rot="10800000">
        <a:off x="0" y="2945755"/>
        <a:ext cx="5519853" cy="965856"/>
      </dsp:txXfrm>
    </dsp:sp>
    <dsp:sp modelId="{6D27119C-93CC-424E-9AA3-780435FD13A9}">
      <dsp:nvSpPr>
        <dsp:cNvPr id="0" name=""/>
        <dsp:cNvSpPr/>
      </dsp:nvSpPr>
      <dsp:spPr>
        <a:xfrm rot="10800000">
          <a:off x="0" y="1473793"/>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To </a:t>
          </a:r>
          <a:r>
            <a:rPr lang="en-US" sz="2800" i="1" kern="1200" dirty="0"/>
            <a:t>Save</a:t>
          </a:r>
          <a:r>
            <a:rPr lang="en-US" sz="2800" kern="1200" dirty="0"/>
            <a:t> Human Life</a:t>
          </a:r>
        </a:p>
      </dsp:txBody>
      <dsp:txXfrm rot="10800000">
        <a:off x="0" y="1473793"/>
        <a:ext cx="5519853" cy="965856"/>
      </dsp:txXfrm>
    </dsp:sp>
    <dsp:sp modelId="{D0452360-9AB6-4A45-AE27-BFB25AA355F6}">
      <dsp:nvSpPr>
        <dsp:cNvPr id="0" name=""/>
        <dsp:cNvSpPr/>
      </dsp:nvSpPr>
      <dsp:spPr>
        <a:xfrm rot="10800000">
          <a:off x="0" y="1831"/>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In the Middle of Armageddon</a:t>
          </a:r>
        </a:p>
      </dsp:txBody>
      <dsp:txXfrm rot="10800000">
        <a:off x="0" y="1831"/>
        <a:ext cx="5519853" cy="9658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CA36E-7138-4FCA-81DF-C2163FDA087B}">
      <dsp:nvSpPr>
        <dsp:cNvPr id="0" name=""/>
        <dsp:cNvSpPr/>
      </dsp:nvSpPr>
      <dsp:spPr>
        <a:xfrm>
          <a:off x="0" y="4417718"/>
          <a:ext cx="5519853" cy="966488"/>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JC Wages War By Truth, Right-ness</a:t>
          </a:r>
        </a:p>
      </dsp:txBody>
      <dsp:txXfrm>
        <a:off x="0" y="4417718"/>
        <a:ext cx="5519853" cy="966488"/>
      </dsp:txXfrm>
    </dsp:sp>
    <dsp:sp modelId="{F896F73F-592D-40BB-AA01-77B3FF5900B3}">
      <dsp:nvSpPr>
        <dsp:cNvPr id="0" name=""/>
        <dsp:cNvSpPr/>
      </dsp:nvSpPr>
      <dsp:spPr>
        <a:xfrm rot="10800000">
          <a:off x="0" y="2945755"/>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Haters of God Will Be Seized</a:t>
          </a:r>
        </a:p>
      </dsp:txBody>
      <dsp:txXfrm rot="10800000">
        <a:off x="0" y="2945755"/>
        <a:ext cx="5519853" cy="965856"/>
      </dsp:txXfrm>
    </dsp:sp>
    <dsp:sp modelId="{6D27119C-93CC-424E-9AA3-780435FD13A9}">
      <dsp:nvSpPr>
        <dsp:cNvPr id="0" name=""/>
        <dsp:cNvSpPr/>
      </dsp:nvSpPr>
      <dsp:spPr>
        <a:xfrm rot="10800000">
          <a:off x="0" y="1473793"/>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To </a:t>
          </a:r>
          <a:r>
            <a:rPr lang="en-US" sz="2800" i="1" kern="1200" dirty="0"/>
            <a:t>Save</a:t>
          </a:r>
          <a:r>
            <a:rPr lang="en-US" sz="2800" kern="1200" dirty="0"/>
            <a:t> Human Life</a:t>
          </a:r>
        </a:p>
      </dsp:txBody>
      <dsp:txXfrm rot="10800000">
        <a:off x="0" y="1473793"/>
        <a:ext cx="5519853" cy="965856"/>
      </dsp:txXfrm>
    </dsp:sp>
    <dsp:sp modelId="{D0452360-9AB6-4A45-AE27-BFB25AA355F6}">
      <dsp:nvSpPr>
        <dsp:cNvPr id="0" name=""/>
        <dsp:cNvSpPr/>
      </dsp:nvSpPr>
      <dsp:spPr>
        <a:xfrm rot="10800000">
          <a:off x="0" y="1831"/>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In the Middle of Armageddon</a:t>
          </a:r>
        </a:p>
      </dsp:txBody>
      <dsp:txXfrm rot="10800000">
        <a:off x="0" y="1831"/>
        <a:ext cx="5519853" cy="9658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0A717-7D04-4DFE-A2B2-B98D6098270C}">
      <dsp:nvSpPr>
        <dsp:cNvPr id="0" name=""/>
        <dsp:cNvSpPr/>
      </dsp:nvSpPr>
      <dsp:spPr>
        <a:xfrm>
          <a:off x="320014" y="392873"/>
          <a:ext cx="2284489" cy="2515715"/>
        </a:xfrm>
        <a:prstGeom prst="rect">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4AEE3C-DCC0-4DA7-BA80-3490E2312667}">
      <dsp:nvSpPr>
        <dsp:cNvPr id="0" name=""/>
        <dsp:cNvSpPr/>
      </dsp:nvSpPr>
      <dsp:spPr>
        <a:xfrm>
          <a:off x="172955" y="2657017"/>
          <a:ext cx="2798733" cy="880500"/>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Can’t Talk</a:t>
          </a:r>
        </a:p>
      </dsp:txBody>
      <dsp:txXfrm>
        <a:off x="172955" y="2657017"/>
        <a:ext cx="2798733" cy="880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949F8-9361-4197-8D4E-12A97278AA6F}">
      <dsp:nvSpPr>
        <dsp:cNvPr id="0" name=""/>
        <dsp:cNvSpPr/>
      </dsp:nvSpPr>
      <dsp:spPr>
        <a:xfrm>
          <a:off x="1089468" y="517"/>
          <a:ext cx="4269709" cy="4269709"/>
        </a:xfrm>
        <a:prstGeom prst="ellipse">
          <a:avLst/>
        </a:prstGeom>
        <a:solidFill>
          <a:schemeClr val="accent3">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34976" tIns="49530" rIns="234976" bIns="49530" numCol="1" spcCol="1270" anchor="ctr" anchorCtr="0">
          <a:noAutofit/>
        </a:bodyPr>
        <a:lstStyle/>
        <a:p>
          <a:pPr marL="0" lvl="0" indent="0" algn="ctr" defTabSz="1733550">
            <a:lnSpc>
              <a:spcPct val="90000"/>
            </a:lnSpc>
            <a:spcBef>
              <a:spcPct val="0"/>
            </a:spcBef>
            <a:spcAft>
              <a:spcPct val="35000"/>
            </a:spcAft>
            <a:buNone/>
          </a:pPr>
          <a:r>
            <a:rPr lang="en-US" sz="3900" kern="1200" dirty="0"/>
            <a:t>Truth is the   Most Explosive Element in the Universe</a:t>
          </a:r>
        </a:p>
      </dsp:txBody>
      <dsp:txXfrm>
        <a:off x="1714752" y="625801"/>
        <a:ext cx="3019141" cy="3019141"/>
      </dsp:txXfrm>
    </dsp:sp>
  </dsp:spTree>
</dsp:drawing>
</file>

<file path=ppt/diagrams/layout1.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79E29-51E7-46A0-91F1-4DF505EDFA12}" type="datetimeFigureOut">
              <a:rPr lang="en-US" smtClean="0"/>
              <a:t>11/19/2016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E5EAF7-3835-4743-A9B1-CF537BBD49DE}" type="slidenum">
              <a:rPr lang="en-US" smtClean="0"/>
              <a:t>‹#›</a:t>
            </a:fld>
            <a:endParaRPr lang="en-US"/>
          </a:p>
        </p:txBody>
      </p:sp>
    </p:spTree>
    <p:extLst>
      <p:ext uri="{BB962C8B-B14F-4D97-AF65-F5344CB8AC3E}">
        <p14:creationId xmlns:p14="http://schemas.microsoft.com/office/powerpoint/2010/main" val="1422612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 core message infuses us with purpose and passion to address the economic, environmental, military, political, and social dysfunctions that have overtaken our world</a:t>
            </a:r>
          </a:p>
        </p:txBody>
      </p:sp>
      <p:sp>
        <p:nvSpPr>
          <p:cNvPr id="4" name="Slide Number Placeholder 3"/>
          <p:cNvSpPr>
            <a:spLocks noGrp="1"/>
          </p:cNvSpPr>
          <p:nvPr>
            <p:ph type="sldNum" sz="quarter" idx="10"/>
          </p:nvPr>
        </p:nvSpPr>
        <p:spPr/>
        <p:txBody>
          <a:bodyPr/>
          <a:lstStyle/>
          <a:p>
            <a:fld id="{B8E5EAF7-3835-4743-A9B1-CF537BBD49DE}" type="slidenum">
              <a:rPr lang="en-US" smtClean="0"/>
              <a:t>1</a:t>
            </a:fld>
            <a:endParaRPr lang="en-US"/>
          </a:p>
        </p:txBody>
      </p:sp>
    </p:spTree>
    <p:extLst>
      <p:ext uri="{BB962C8B-B14F-4D97-AF65-F5344CB8AC3E}">
        <p14:creationId xmlns:p14="http://schemas.microsoft.com/office/powerpoint/2010/main" val="2995579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t>2 SAVE,</a:t>
            </a:r>
            <a:r>
              <a:rPr lang="en-US" b="1" i="0" baseline="0" dirty="0"/>
              <a:t> ~KILL!</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10</a:t>
            </a:fld>
            <a:endParaRPr lang="en-US"/>
          </a:p>
        </p:txBody>
      </p:sp>
    </p:spTree>
    <p:extLst>
      <p:ext uri="{BB962C8B-B14F-4D97-AF65-F5344CB8AC3E}">
        <p14:creationId xmlns:p14="http://schemas.microsoft.com/office/powerpoint/2010/main" val="3946602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t>Beast=SEIZED</a:t>
            </a:r>
            <a:r>
              <a:rPr lang="en-US" b="1" i="0" baseline="0" dirty="0"/>
              <a:t> </a:t>
            </a:r>
            <a:r>
              <a:rPr lang="en-US" b="1" i="0" baseline="0" dirty="0">
                <a:sym typeface="Wingdings" panose="05000000000000000000" pitchFamily="2" charset="2"/>
              </a:rPr>
              <a:t> ALIVE  ** U&amp;I=Armies=LINEN=WEAPONS?</a:t>
            </a:r>
          </a:p>
          <a:p>
            <a:pPr marL="0" indent="0">
              <a:buFont typeface="Arial" panose="020B0604020202020204" pitchFamily="34" charset="0"/>
              <a:buNone/>
            </a:pPr>
            <a:endParaRPr lang="en-US" b="1" i="0" dirty="0"/>
          </a:p>
          <a:p>
            <a:pPr marL="0" indent="0">
              <a:buFont typeface="Arial" panose="020B0604020202020204" pitchFamily="34" charset="0"/>
              <a:buNone/>
            </a:pPr>
            <a:r>
              <a:rPr lang="en-US" b="1" i="0" dirty="0"/>
              <a:t>**?? Wage War </a:t>
            </a:r>
            <a:r>
              <a:rPr lang="en-US" b="0" i="0" dirty="0"/>
              <a:t>Against G?? </a:t>
            </a:r>
            <a:r>
              <a:rPr lang="en-US" b="0" i="0" dirty="0">
                <a:sym typeface="Wingdings" panose="05000000000000000000" pitchFamily="2" charset="2"/>
              </a:rPr>
              <a:t> Fighting </a:t>
            </a:r>
            <a:r>
              <a:rPr lang="en-US" b="1" i="0" dirty="0">
                <a:sym typeface="Wingdings" panose="05000000000000000000" pitchFamily="2" charset="2"/>
              </a:rPr>
              <a:t>Each </a:t>
            </a:r>
            <a:r>
              <a:rPr lang="en-US" b="1" i="0" dirty="0" err="1">
                <a:sym typeface="Wingdings" panose="05000000000000000000" pitchFamily="2" charset="2"/>
              </a:rPr>
              <a:t>OthrCOPS</a:t>
            </a:r>
            <a:r>
              <a:rPr lang="en-US" b="1" i="0" dirty="0">
                <a:sym typeface="Wingdings" panose="05000000000000000000" pitchFamily="2" charset="2"/>
              </a:rPr>
              <a:t> ARRIVE</a:t>
            </a:r>
          </a:p>
          <a:p>
            <a:pPr marL="228600" indent="-228600">
              <a:buFont typeface="Arial" panose="020B0604020202020204" pitchFamily="34" charset="0"/>
              <a:buChar char="•"/>
            </a:pPr>
            <a:r>
              <a:rPr lang="en-US" b="1" i="0" dirty="0">
                <a:sym typeface="Wingdings" panose="05000000000000000000" pitchFamily="2" charset="2"/>
              </a:rPr>
              <a:t>U &amp; I =</a:t>
            </a:r>
            <a:r>
              <a:rPr lang="en-US" b="1" i="0" baseline="0" dirty="0">
                <a:sym typeface="Wingdings" panose="05000000000000000000" pitchFamily="2" charset="2"/>
              </a:rPr>
              <a:t> Supernatural!!</a:t>
            </a:r>
          </a:p>
          <a:p>
            <a:pPr marL="0" indent="0">
              <a:buFont typeface="Arial" panose="020B0604020202020204" pitchFamily="34" charset="0"/>
              <a:buNone/>
            </a:pPr>
            <a:endParaRPr lang="en-US" b="1" i="0"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E50F5219-48EA-4CF4-BBBA-20C3ED18F467}" type="slidenum">
              <a:rPr lang="en-US" smtClean="0"/>
              <a:t>11</a:t>
            </a:fld>
            <a:endParaRPr lang="en-US"/>
          </a:p>
        </p:txBody>
      </p:sp>
    </p:spTree>
    <p:extLst>
      <p:ext uri="{BB962C8B-B14F-4D97-AF65-F5344CB8AC3E}">
        <p14:creationId xmlns:p14="http://schemas.microsoft.com/office/powerpoint/2010/main" val="2211601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baseline="0" dirty="0">
                <a:sym typeface="Wingdings" panose="05000000000000000000" pitchFamily="2" charset="2"/>
              </a:rPr>
              <a:t>** Sword ~METAL  ** </a:t>
            </a:r>
            <a:r>
              <a:rPr lang="en-US" b="1" i="0" u="sng" baseline="0" dirty="0">
                <a:sym typeface="Wingdings" panose="05000000000000000000" pitchFamily="2" charset="2"/>
              </a:rPr>
              <a:t>Rev.19</a:t>
            </a:r>
            <a:r>
              <a:rPr lang="en-US" b="1" i="0" baseline="0" dirty="0">
                <a:sym typeface="Wingdings" panose="05000000000000000000" pitchFamily="2" charset="2"/>
              </a:rPr>
              <a:t>=SAME=</a:t>
            </a:r>
            <a:r>
              <a:rPr lang="en-US" b="1" i="0" u="sng" baseline="0" dirty="0">
                <a:sym typeface="Wingdings" panose="05000000000000000000" pitchFamily="2" charset="2"/>
              </a:rPr>
              <a:t>Rev. 1</a:t>
            </a:r>
            <a:r>
              <a:rPr lang="en-US" b="1" i="0" u="none" baseline="0" dirty="0">
                <a:sym typeface="Wingdings" panose="05000000000000000000" pitchFamily="2" charset="2"/>
              </a:rPr>
              <a:t> </a:t>
            </a:r>
          </a:p>
          <a:p>
            <a:pPr marL="171450" indent="-171450">
              <a:buFont typeface="Arial" panose="020B0604020202020204" pitchFamily="34" charset="0"/>
              <a:buChar char="•"/>
            </a:pPr>
            <a:r>
              <a:rPr lang="en-US" b="1" i="0" u="none" baseline="0" dirty="0">
                <a:sym typeface="Wingdings" panose="05000000000000000000" pitchFamily="2" charset="2"/>
              </a:rPr>
              <a:t>**</a:t>
            </a:r>
            <a:r>
              <a:rPr lang="en-US" b="1" i="0" u="sng" baseline="0" dirty="0">
                <a:sym typeface="Wingdings" panose="05000000000000000000" pitchFamily="2" charset="2"/>
              </a:rPr>
              <a:t>Rev.19:11</a:t>
            </a:r>
            <a:r>
              <a:rPr lang="en-US" b="1" i="0" u="none" baseline="0" dirty="0">
                <a:sym typeface="Wingdings" panose="05000000000000000000" pitchFamily="2" charset="2"/>
              </a:rPr>
              <a:t>=RIGHT-NESS, ~Guns</a:t>
            </a:r>
          </a:p>
          <a:p>
            <a:pPr marL="171450" indent="-171450">
              <a:buFont typeface="Arial" panose="020B0604020202020204" pitchFamily="34" charset="0"/>
              <a:buChar char="•"/>
            </a:pPr>
            <a:endParaRPr lang="en-US" b="1" i="0" u="none" baseline="0" dirty="0">
              <a:sym typeface="Wingdings" panose="05000000000000000000" pitchFamily="2" charset="2"/>
            </a:endParaRPr>
          </a:p>
          <a:p>
            <a:pPr marL="0" indent="0">
              <a:buFont typeface="Arial" panose="020B0604020202020204" pitchFamily="34" charset="0"/>
              <a:buNone/>
            </a:pP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12</a:t>
            </a:fld>
            <a:endParaRPr lang="en-US"/>
          </a:p>
        </p:txBody>
      </p:sp>
    </p:spTree>
    <p:extLst>
      <p:ext uri="{BB962C8B-B14F-4D97-AF65-F5344CB8AC3E}">
        <p14:creationId xmlns:p14="http://schemas.microsoft.com/office/powerpoint/2010/main" val="449458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Truth=</a:t>
            </a:r>
            <a:r>
              <a:rPr lang="en-US" b="1" i="0" dirty="0"/>
              <a:t>Destroys</a:t>
            </a:r>
            <a:r>
              <a:rPr lang="en-US" b="1" i="0" baseline="0" dirty="0"/>
              <a:t> </a:t>
            </a:r>
            <a:r>
              <a:rPr lang="en-US" b="1" i="1" dirty="0"/>
              <a:t>FORTRESSES/EMPIRES/EMPERORS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 “My</a:t>
            </a:r>
            <a:r>
              <a:rPr lang="en-US" b="1" i="1" baseline="0" dirty="0"/>
              <a:t> Truth” </a:t>
            </a:r>
            <a:r>
              <a:rPr lang="en-US" b="1" i="0" baseline="0" dirty="0"/>
              <a:t>=PC/</a:t>
            </a:r>
            <a:r>
              <a:rPr lang="en-US" b="1" i="0" baseline="0" dirty="0" err="1"/>
              <a:t>PostMod</a:t>
            </a:r>
            <a:r>
              <a:rPr lang="en-US" b="1" i="0" baseline="0" dirty="0"/>
              <a:t> </a:t>
            </a:r>
            <a:r>
              <a:rPr lang="en-US" b="0" i="0" baseline="0" dirty="0"/>
              <a:t>= Weak = </a:t>
            </a:r>
            <a:r>
              <a:rPr lang="en-US" b="1" i="0" baseline="0" dirty="0"/>
              <a:t>NOTHING!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u="sng" dirty="0"/>
              <a:t>** Rom.</a:t>
            </a:r>
            <a:r>
              <a:rPr lang="en-US" b="1" i="0" u="sng" baseline="0" dirty="0"/>
              <a:t> 2:16 **Heb.4:13 **Mt.10:26</a:t>
            </a:r>
            <a:r>
              <a:rPr lang="en-US" b="1" i="0" u="none" baseline="0" dirty="0"/>
              <a:t> =Repeated </a:t>
            </a:r>
            <a:r>
              <a:rPr lang="en-US" b="0" i="0" u="none" baseline="0" dirty="0"/>
              <a:t>OFTEN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baseline="0" dirty="0"/>
              <a:t>=TERRIFYING </a:t>
            </a:r>
            <a:r>
              <a:rPr lang="en-US" b="0" i="0" u="none" baseline="0" dirty="0"/>
              <a:t>Reality! </a:t>
            </a:r>
            <a:r>
              <a:rPr lang="en-US" b="1" i="0" u="none" baseline="0" dirty="0"/>
              <a:t>~Hide, ~More Lies!!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baseline="0" dirty="0" err="1"/>
              <a:t>Ppl</a:t>
            </a:r>
            <a:r>
              <a:rPr lang="en-US" b="1" i="0" u="none" baseline="0" dirty="0"/>
              <a:t>=SUPPRESS Truth 2day = </a:t>
            </a:r>
            <a:r>
              <a:rPr lang="en-US" b="1" i="0" u="none" baseline="0" dirty="0" err="1"/>
              <a:t>Pwr</a:t>
            </a:r>
            <a:r>
              <a:rPr lang="en-US" b="1" i="0" u="none" baseline="0" dirty="0"/>
              <a:t> of EVIL</a:t>
            </a:r>
            <a:endParaRPr lang="en-US" b="1" i="0" u="sng" dirty="0"/>
          </a:p>
        </p:txBody>
      </p:sp>
      <p:sp>
        <p:nvSpPr>
          <p:cNvPr id="4" name="Slide Number Placeholder 3"/>
          <p:cNvSpPr>
            <a:spLocks noGrp="1"/>
          </p:cNvSpPr>
          <p:nvPr>
            <p:ph type="sldNum" sz="quarter" idx="10"/>
          </p:nvPr>
        </p:nvSpPr>
        <p:spPr/>
        <p:txBody>
          <a:bodyPr/>
          <a:lstStyle/>
          <a:p>
            <a:fld id="{E50F5219-48EA-4CF4-BBBA-20C3ED18F467}" type="slidenum">
              <a:rPr lang="en-US" smtClean="0"/>
              <a:t>13</a:t>
            </a:fld>
            <a:endParaRPr lang="en-US"/>
          </a:p>
        </p:txBody>
      </p:sp>
    </p:spTree>
    <p:extLst>
      <p:ext uri="{BB962C8B-B14F-4D97-AF65-F5344CB8AC3E}">
        <p14:creationId xmlns:p14="http://schemas.microsoft.com/office/powerpoint/2010/main" val="31102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u="sng" dirty="0"/>
              <a:t>20:1-2</a:t>
            </a:r>
            <a:r>
              <a:rPr lang="en-US" b="0" i="0" u="none" dirty="0"/>
              <a:t> = 1</a:t>
            </a:r>
            <a:r>
              <a:rPr lang="en-US" b="0" i="0" u="none" baseline="30000" dirty="0"/>
              <a:t>st</a:t>
            </a:r>
            <a:r>
              <a:rPr lang="en-US" b="0" i="0" u="none" baseline="0" dirty="0"/>
              <a:t> Thing </a:t>
            </a:r>
            <a:r>
              <a:rPr lang="en-US" b="1" i="0" u="none" baseline="0" dirty="0"/>
              <a:t>REQ. 4 KOG  </a:t>
            </a:r>
            <a:r>
              <a:rPr lang="en-US" b="1" i="0" u="none" baseline="0" dirty="0">
                <a:sym typeface="Wingdings" panose="05000000000000000000" pitchFamily="2" charset="2"/>
              </a:rPr>
              <a:t> WEAK=1 Angel  DECADENT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baseline="0" dirty="0">
                <a:sym typeface="Wingdings" panose="05000000000000000000" pitchFamily="2" charset="2"/>
              </a:rPr>
              <a:t>** Jn.8Lies=FUEL </a:t>
            </a:r>
            <a:r>
              <a:rPr lang="en-US" b="0" i="0" u="none" baseline="0" dirty="0">
                <a:sym typeface="Wingdings" panose="05000000000000000000" pitchFamily="2" charset="2"/>
              </a:rPr>
              <a:t>4 </a:t>
            </a:r>
            <a:r>
              <a:rPr lang="en-US" b="0" i="0" u="none" baseline="0" dirty="0" err="1">
                <a:sym typeface="Wingdings" panose="05000000000000000000" pitchFamily="2" charset="2"/>
              </a:rPr>
              <a:t>Kosmos</a:t>
            </a:r>
            <a:endParaRPr lang="en-US" b="0" i="0" u="none" baseline="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u="sn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u="none" dirty="0"/>
              <a:t>** ~</a:t>
            </a:r>
            <a:r>
              <a:rPr lang="en-US" b="0" i="0" u="none" dirty="0"/>
              <a:t>LIES</a:t>
            </a:r>
            <a:r>
              <a:rPr lang="en-US" b="0" i="0" u="none" dirty="0">
                <a:sym typeface="Wingdings" panose="05000000000000000000" pitchFamily="2" charset="2"/>
              </a:rPr>
              <a:t>=</a:t>
            </a:r>
            <a:r>
              <a:rPr lang="en-US" b="1" i="0" u="none" dirty="0">
                <a:sym typeface="Wingdings" panose="05000000000000000000" pitchFamily="2" charset="2"/>
              </a:rPr>
              <a:t>PERVASIVE</a:t>
            </a:r>
            <a:r>
              <a:rPr lang="en-US" b="1" i="0" u="none" baseline="0" dirty="0">
                <a:sym typeface="Wingdings" panose="05000000000000000000" pitchFamily="2" charset="2"/>
              </a:rPr>
              <a:t> ** TV/</a:t>
            </a:r>
            <a:r>
              <a:rPr lang="en-US" b="0" i="0" u="none" baseline="0" dirty="0">
                <a:sym typeface="Wingdings" panose="05000000000000000000" pitchFamily="2" charset="2"/>
              </a:rPr>
              <a:t>Hollywood </a:t>
            </a:r>
            <a:r>
              <a:rPr lang="en-US" b="1" i="0" u="none" baseline="0" dirty="0">
                <a:sym typeface="Wingdings" panose="05000000000000000000" pitchFamily="2" charset="2"/>
              </a:rPr>
              <a:t>**Hillary</a:t>
            </a:r>
            <a:r>
              <a:rPr lang="en-US" b="0" i="0" u="none" baseline="0" dirty="0">
                <a:sym typeface="Wingdings" panose="05000000000000000000" pitchFamily="2" charset="2"/>
              </a:rPr>
              <a:t>/Trump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baseline="0" dirty="0">
                <a:sym typeface="Wingdings" panose="05000000000000000000" pitchFamily="2" charset="2"/>
              </a:rPr>
              <a:t>**Spies/</a:t>
            </a:r>
            <a:r>
              <a:rPr lang="en-US" b="0" i="0" u="none" baseline="0" dirty="0">
                <a:sym typeface="Wingdings" panose="05000000000000000000" pitchFamily="2" charset="2"/>
              </a:rPr>
              <a:t>WARS </a:t>
            </a:r>
            <a:r>
              <a:rPr lang="en-US" b="1" i="0" u="none" baseline="0" dirty="0">
                <a:sym typeface="Wingdings" panose="05000000000000000000" pitchFamily="2" charset="2"/>
              </a:rPr>
              <a:t>** </a:t>
            </a:r>
            <a:r>
              <a:rPr lang="en-US" b="0" i="0" u="none" baseline="0" dirty="0">
                <a:sym typeface="Wingdings" panose="05000000000000000000" pitchFamily="2" charset="2"/>
              </a:rPr>
              <a:t>“Meat”=</a:t>
            </a:r>
            <a:r>
              <a:rPr lang="en-US" b="1" i="0" u="none" baseline="0" dirty="0">
                <a:sym typeface="Wingdings" panose="05000000000000000000" pitchFamily="2" charset="2"/>
              </a:rPr>
              <a:t>Predators ** </a:t>
            </a:r>
            <a:r>
              <a:rPr lang="en-US" b="0" i="0" u="none" baseline="0" dirty="0">
                <a:sym typeface="Wingdings" panose="05000000000000000000" pitchFamily="2" charset="2"/>
              </a:rPr>
              <a:t>Bullies</a:t>
            </a:r>
            <a:r>
              <a:rPr lang="en-US" b="1" i="0" u="none" baseline="0" dirty="0">
                <a:sym typeface="Wingdings" panose="05000000000000000000" pitchFamily="2" charset="2"/>
              </a:rPr>
              <a:t>=JUDGERS</a:t>
            </a:r>
            <a:endParaRPr lang="en-US" b="1" i="0" u="none" dirty="0"/>
          </a:p>
        </p:txBody>
      </p:sp>
      <p:sp>
        <p:nvSpPr>
          <p:cNvPr id="4" name="Slide Number Placeholder 3"/>
          <p:cNvSpPr>
            <a:spLocks noGrp="1"/>
          </p:cNvSpPr>
          <p:nvPr>
            <p:ph type="sldNum" sz="quarter" idx="10"/>
          </p:nvPr>
        </p:nvSpPr>
        <p:spPr/>
        <p:txBody>
          <a:bodyPr/>
          <a:lstStyle/>
          <a:p>
            <a:fld id="{E50F5219-48EA-4CF4-BBBA-20C3ED18F467}" type="slidenum">
              <a:rPr lang="en-US" smtClean="0"/>
              <a:t>14</a:t>
            </a:fld>
            <a:endParaRPr lang="en-US"/>
          </a:p>
        </p:txBody>
      </p:sp>
    </p:spTree>
    <p:extLst>
      <p:ext uri="{BB962C8B-B14F-4D97-AF65-F5344CB8AC3E}">
        <p14:creationId xmlns:p14="http://schemas.microsoft.com/office/powerpoint/2010/main" val="191193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a:sym typeface="Wingdings" panose="05000000000000000000" pitchFamily="2" charset="2"/>
              </a:rPr>
              <a:t>** Come </a:t>
            </a:r>
            <a:r>
              <a:rPr lang="en-US" b="0" i="0" baseline="0" dirty="0" err="1">
                <a:sym typeface="Wingdings" panose="05000000000000000000" pitchFamily="2" charset="2"/>
              </a:rPr>
              <a:t>Dwn</a:t>
            </a:r>
            <a:r>
              <a:rPr lang="en-US" b="0" i="0" baseline="0" dirty="0">
                <a:sym typeface="Wingdings" panose="05000000000000000000" pitchFamily="2" charset="2"/>
              </a:rPr>
              <a:t>  </a:t>
            </a:r>
            <a:r>
              <a:rPr lang="en-US" b="1" i="0" baseline="0" dirty="0">
                <a:sym typeface="Wingdings" panose="05000000000000000000" pitchFamily="2" charset="2"/>
              </a:rPr>
              <a:t>TRUTH </a:t>
            </a:r>
            <a:r>
              <a:rPr lang="en-US" b="0" i="0" baseline="0" dirty="0">
                <a:sym typeface="Wingdings" panose="05000000000000000000" pitchFamily="2" charset="2"/>
              </a:rPr>
              <a:t>=Ur </a:t>
            </a:r>
            <a:r>
              <a:rPr lang="en-US" b="1" i="0" baseline="0" dirty="0">
                <a:sym typeface="Wingdings" panose="05000000000000000000" pitchFamily="2" charset="2"/>
              </a:rPr>
              <a:t>~the King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baseline="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baseline="0" dirty="0">
                <a:sym typeface="Wingdings" panose="05000000000000000000" pitchFamily="2" charset="2"/>
              </a:rPr>
              <a:t>** </a:t>
            </a:r>
            <a:r>
              <a:rPr lang="en-US" b="1" i="0" u="sng" baseline="0" dirty="0">
                <a:sym typeface="Wingdings" panose="05000000000000000000" pitchFamily="2" charset="2"/>
              </a:rPr>
              <a:t>Lk.17</a:t>
            </a:r>
            <a:r>
              <a:rPr lang="en-US" b="1" i="0" baseline="0" dirty="0">
                <a:sym typeface="Wingdings" panose="05000000000000000000" pitchFamily="2" charset="2"/>
              </a:rPr>
              <a:t>  SMUG </a:t>
            </a:r>
            <a:r>
              <a:rPr lang="en-US" b="0" i="0" baseline="0" dirty="0">
                <a:sym typeface="Wingdings" panose="05000000000000000000" pitchFamily="2" charset="2"/>
              </a:rPr>
              <a:t>=R </a:t>
            </a:r>
            <a:r>
              <a:rPr lang="en-US" b="1" i="0" baseline="0" dirty="0">
                <a:sym typeface="Wingdings" panose="05000000000000000000" pitchFamily="2" charset="2"/>
              </a:rPr>
              <a:t>Preferred </a:t>
            </a:r>
            <a:r>
              <a:rPr lang="en-US" b="0" i="0" baseline="0" dirty="0">
                <a:sym typeface="Wingdings" panose="05000000000000000000" pitchFamily="2" charset="2"/>
              </a:rPr>
              <a:t>View</a:t>
            </a:r>
            <a:r>
              <a:rPr lang="en-US" b="1" i="0" baseline="0" dirty="0">
                <a:sym typeface="Wingdings" panose="05000000000000000000" pitchFamily="2" charset="2"/>
              </a:rPr>
              <a:t>  ** LOT=2 Busy 4 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a:sym typeface="Wingdings" panose="05000000000000000000" pitchFamily="2" charset="2"/>
              </a:rPr>
              <a:t>GOSP:  U ~Avoid G!</a:t>
            </a:r>
            <a:r>
              <a:rPr lang="en-US" b="0" i="0" baseline="0" dirty="0">
                <a:sym typeface="Wingdings" panose="05000000000000000000" pitchFamily="2" charset="2"/>
              </a:rPr>
              <a:t>  ~MATTR HOW </a:t>
            </a:r>
            <a:r>
              <a:rPr lang="en-US" b="1" i="0" baseline="0" dirty="0">
                <a:sym typeface="Wingdings" panose="05000000000000000000" pitchFamily="2" charset="2"/>
              </a:rPr>
              <a:t>Successful U R  IL: CENTEL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baseline="0" dirty="0">
              <a:sym typeface="Wingdings" panose="05000000000000000000" pitchFamily="2" charset="2"/>
            </a:endParaRPr>
          </a:p>
          <a:p>
            <a:pPr marL="0" indent="0">
              <a:buFont typeface="Arial" panose="020B0604020202020204" pitchFamily="34" charset="0"/>
              <a:buNone/>
            </a:pPr>
            <a:r>
              <a:rPr lang="en-US" b="1" i="0" dirty="0"/>
              <a:t>Young=</a:t>
            </a:r>
            <a:r>
              <a:rPr lang="en-US" b="1" i="0" baseline="0" dirty="0"/>
              <a:t> “</a:t>
            </a:r>
            <a:r>
              <a:rPr lang="en-US" b="0" i="1" baseline="0" dirty="0" err="1"/>
              <a:t>World..Stage</a:t>
            </a:r>
            <a:r>
              <a:rPr lang="en-US" b="0" i="1" baseline="0" dirty="0"/>
              <a:t>!” </a:t>
            </a:r>
            <a:r>
              <a:rPr lang="en-US" b="1" i="0" baseline="0" dirty="0">
                <a:sym typeface="Wingdings" panose="05000000000000000000" pitchFamily="2" charset="2"/>
              </a:rPr>
              <a:t> Options=</a:t>
            </a:r>
            <a:r>
              <a:rPr lang="en-US" b="0" i="0" baseline="0" dirty="0">
                <a:sym typeface="Wingdings" panose="05000000000000000000" pitchFamily="2" charset="2"/>
              </a:rPr>
              <a:t>SHUT DOWN </a:t>
            </a:r>
            <a:r>
              <a:rPr lang="en-US" b="1" i="0" baseline="0" dirty="0">
                <a:sym typeface="Wingdings" panose="05000000000000000000" pitchFamily="2" charset="2"/>
              </a:rPr>
              <a:t>U=LIMITED!</a:t>
            </a:r>
          </a:p>
          <a:p>
            <a:pPr marL="171450" indent="-171450">
              <a:buFont typeface="Arial" panose="020B0604020202020204" pitchFamily="34" charset="0"/>
              <a:buChar char="•"/>
            </a:pPr>
            <a:r>
              <a:rPr lang="en-US" b="1" i="0" baseline="0" dirty="0">
                <a:sym typeface="Wingdings" panose="05000000000000000000" pitchFamily="2" charset="2"/>
              </a:rPr>
              <a:t>=</a:t>
            </a:r>
            <a:r>
              <a:rPr lang="en-US" b="1" i="0" baseline="0" dirty="0" err="1">
                <a:sym typeface="Wingdings" panose="05000000000000000000" pitchFamily="2" charset="2"/>
              </a:rPr>
              <a:t>Meglomaniacs</a:t>
            </a:r>
            <a:r>
              <a:rPr lang="en-US" b="1" i="0" baseline="0" dirty="0">
                <a:sym typeface="Wingdings" panose="05000000000000000000" pitchFamily="2" charset="2"/>
              </a:rPr>
              <a:t> </a:t>
            </a:r>
            <a:r>
              <a:rPr lang="en-US" b="0" i="0" baseline="0" dirty="0" err="1">
                <a:sym typeface="Wingdings" panose="05000000000000000000" pitchFamily="2" charset="2"/>
              </a:rPr>
              <a:t>Luk</a:t>
            </a:r>
            <a:r>
              <a:rPr lang="en-US" b="0" i="0" baseline="0" dirty="0">
                <a:sym typeface="Wingdings" panose="05000000000000000000" pitchFamily="2" charset="2"/>
              </a:rPr>
              <a:t> @</a:t>
            </a:r>
            <a:r>
              <a:rPr lang="en-US" b="1" i="0" baseline="0" dirty="0">
                <a:sym typeface="Wingdings" panose="05000000000000000000" pitchFamily="2" charset="2"/>
              </a:rPr>
              <a:t>: </a:t>
            </a:r>
            <a:r>
              <a:rPr lang="en-US" b="1" i="0" baseline="0" dirty="0" err="1">
                <a:sym typeface="Wingdings" panose="05000000000000000000" pitchFamily="2" charset="2"/>
              </a:rPr>
              <a:t>Al</a:t>
            </a:r>
            <a:r>
              <a:rPr lang="en-US" b="1" i="1" baseline="0" dirty="0" err="1">
                <a:sym typeface="Wingdings" panose="05000000000000000000" pitchFamily="2" charset="2"/>
              </a:rPr>
              <a:t>ex.Great</a:t>
            </a:r>
            <a:r>
              <a:rPr lang="en-US" b="1" i="1" baseline="0" dirty="0">
                <a:sym typeface="Wingdings" panose="05000000000000000000" pitchFamily="2" charset="2"/>
              </a:rPr>
              <a:t>=</a:t>
            </a:r>
            <a:r>
              <a:rPr lang="en-US" b="0" i="1" baseline="0" dirty="0">
                <a:sym typeface="Wingdings" panose="05000000000000000000" pitchFamily="2" charset="2"/>
              </a:rPr>
              <a:t>30 </a:t>
            </a:r>
            <a:r>
              <a:rPr lang="en-US" b="0" i="1" baseline="0" dirty="0" err="1">
                <a:sym typeface="Wingdings" panose="05000000000000000000" pitchFamily="2" charset="2"/>
              </a:rPr>
              <a:t>yrs</a:t>
            </a:r>
            <a:r>
              <a:rPr lang="en-US" b="0" i="0" baseline="0" dirty="0">
                <a:sym typeface="Wingdings" panose="05000000000000000000" pitchFamily="2" charset="2"/>
              </a:rPr>
              <a:t>, </a:t>
            </a:r>
            <a:r>
              <a:rPr lang="en-US" b="1" i="1" baseline="0" dirty="0">
                <a:sym typeface="Wingdings" panose="05000000000000000000" pitchFamily="2" charset="2"/>
              </a:rPr>
              <a:t>S.JOBS?</a:t>
            </a:r>
          </a:p>
          <a:p>
            <a:pPr marL="171450" indent="-171450">
              <a:buFont typeface="Arial" panose="020B0604020202020204" pitchFamily="34" charset="0"/>
              <a:buChar char="•"/>
            </a:pPr>
            <a:r>
              <a:rPr lang="en-US" b="1" i="0" baseline="0" dirty="0">
                <a:sym typeface="Wingdings" panose="05000000000000000000" pitchFamily="2" charset="2"/>
              </a:rPr>
              <a:t>ISSUE= </a:t>
            </a:r>
            <a:r>
              <a:rPr lang="en-US" b="0" i="0" baseline="0" dirty="0">
                <a:sym typeface="Wingdings" panose="05000000000000000000" pitchFamily="2" charset="2"/>
              </a:rPr>
              <a:t>??Much of a </a:t>
            </a:r>
            <a:r>
              <a:rPr lang="en-US" b="1" i="0" baseline="0" dirty="0">
                <a:sym typeface="Wingdings" panose="05000000000000000000" pitchFamily="2" charset="2"/>
              </a:rPr>
              <a:t>King R U?? </a:t>
            </a:r>
            <a:r>
              <a:rPr lang="en-US" b="0" i="0" baseline="0" dirty="0">
                <a:sym typeface="Wingdings" panose="05000000000000000000" pitchFamily="2" charset="2"/>
              </a:rPr>
              <a:t>Can U </a:t>
            </a:r>
            <a:r>
              <a:rPr lang="en-US" b="1" i="0" baseline="0" dirty="0">
                <a:sym typeface="Wingdings" panose="05000000000000000000" pitchFamily="2" charset="2"/>
              </a:rPr>
              <a:t>Build ROME?</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15</a:t>
            </a:fld>
            <a:endParaRPr lang="en-US"/>
          </a:p>
        </p:txBody>
      </p:sp>
    </p:spTree>
    <p:extLst>
      <p:ext uri="{BB962C8B-B14F-4D97-AF65-F5344CB8AC3E}">
        <p14:creationId xmlns:p14="http://schemas.microsoft.com/office/powerpoint/2010/main" val="285813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baseline="0" dirty="0">
                <a:sym typeface="Wingdings" panose="05000000000000000000" pitchFamily="2" charset="2"/>
              </a:rPr>
              <a:t>** </a:t>
            </a:r>
            <a:r>
              <a:rPr lang="en-US" b="1" i="0" u="sng" baseline="0" dirty="0">
                <a:sym typeface="Wingdings" panose="05000000000000000000" pitchFamily="2" charset="2"/>
              </a:rPr>
              <a:t>1Co.6</a:t>
            </a:r>
            <a:r>
              <a:rPr lang="en-US" b="1" i="0" baseline="0" dirty="0">
                <a:sym typeface="Wingdings" panose="05000000000000000000" pitchFamily="2" charset="2"/>
              </a:rPr>
              <a:t> = ACT </a:t>
            </a:r>
            <a:r>
              <a:rPr lang="en-US" b="0" i="0" baseline="0" dirty="0">
                <a:sym typeface="Wingdings" panose="05000000000000000000" pitchFamily="2" charset="2"/>
              </a:rPr>
              <a:t>like</a:t>
            </a:r>
            <a:r>
              <a:rPr lang="en-US" b="1" i="0" baseline="0" dirty="0">
                <a:sym typeface="Wingdings" panose="05000000000000000000" pitchFamily="2" charset="2"/>
              </a:rPr>
              <a:t> GROWNUPS  </a:t>
            </a:r>
            <a:r>
              <a:rPr lang="en-US" b="0" i="0" baseline="0" dirty="0">
                <a:sym typeface="Wingdings" panose="05000000000000000000" pitchFamily="2" charset="2"/>
              </a:rPr>
              <a:t>~Petty </a:t>
            </a:r>
            <a:r>
              <a:rPr lang="en-US" b="1" i="0" baseline="0" dirty="0">
                <a:sym typeface="Wingdings" panose="05000000000000000000" pitchFamily="2" charset="2"/>
              </a:rPr>
              <a:t>Strife / Complaints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baseline="0" dirty="0">
                <a:sym typeface="Wingdings" panose="05000000000000000000" pitchFamily="2" charset="2"/>
              </a:rPr>
              <a:t>Alienated? </a:t>
            </a:r>
            <a:r>
              <a:rPr lang="en-US" b="1" i="0" baseline="0" dirty="0">
                <a:sym typeface="Wingdings" panose="05000000000000000000" pitchFamily="2" charset="2"/>
              </a:rPr>
              <a:t>Bitter??</a:t>
            </a:r>
            <a:r>
              <a:rPr lang="en-US" b="0" i="0" baseline="0" dirty="0">
                <a:sym typeface="Wingdings" panose="05000000000000000000" pitchFamily="2" charset="2"/>
              </a:rPr>
              <a:t> GO &amp; </a:t>
            </a:r>
            <a:r>
              <a:rPr lang="en-US" b="1" i="0" baseline="0" dirty="0">
                <a:sym typeface="Wingdings" panose="05000000000000000000" pitchFamily="2" charset="2"/>
              </a:rPr>
              <a:t>RESOLVE=TRUTH=Ur ~All That!!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a:sym typeface="Wingdings" panose="05000000000000000000" pitchFamily="2" charset="2"/>
              </a:rPr>
              <a:t>U=SIGNIFICANT ROLE </a:t>
            </a:r>
            <a:r>
              <a:rPr lang="en-US" b="0" i="0" baseline="0" dirty="0">
                <a:sym typeface="Wingdings" panose="05000000000000000000" pitchFamily="2" charset="2"/>
              </a:rPr>
              <a:t>IN GOD’S PLAN</a:t>
            </a:r>
            <a:endParaRPr lang="en-US" b="0" i="0" dirty="0"/>
          </a:p>
          <a:p>
            <a:pPr marL="0" indent="0">
              <a:buFont typeface="Arial" panose="020B0604020202020204" pitchFamily="34" charset="0"/>
              <a:buNone/>
            </a:pPr>
            <a:endParaRPr lang="en-US" b="1" i="0" dirty="0"/>
          </a:p>
          <a:p>
            <a:pPr marL="0" indent="0">
              <a:buFont typeface="Arial" panose="020B0604020202020204" pitchFamily="34" charset="0"/>
              <a:buNone/>
            </a:pPr>
            <a:r>
              <a:rPr lang="en-US" b="1" i="0" dirty="0"/>
              <a:t>** WAKE</a:t>
            </a:r>
            <a:r>
              <a:rPr lang="en-US" b="1" i="0" baseline="0" dirty="0"/>
              <a:t> UP! </a:t>
            </a:r>
            <a:r>
              <a:rPr lang="en-US" b="1" i="0" baseline="0" dirty="0">
                <a:sym typeface="Wingdings" panose="05000000000000000000" pitchFamily="2" charset="2"/>
              </a:rPr>
              <a:t> </a:t>
            </a:r>
            <a:r>
              <a:rPr lang="en-US" b="1" i="0" u="sng" baseline="0" dirty="0">
                <a:sym typeface="Wingdings" panose="05000000000000000000" pitchFamily="2" charset="2"/>
              </a:rPr>
              <a:t>Eph. 5</a:t>
            </a:r>
            <a:r>
              <a:rPr lang="en-US" b="1" i="0" baseline="0" dirty="0">
                <a:sym typeface="Wingdings" panose="05000000000000000000" pitchFamily="2" charset="2"/>
              </a:rPr>
              <a:t>=Surrounded </a:t>
            </a:r>
            <a:r>
              <a:rPr lang="en-US" b="0" i="0" baseline="0" dirty="0">
                <a:sym typeface="Wingdings" panose="05000000000000000000" pitchFamily="2" charset="2"/>
              </a:rPr>
              <a:t>by EVIL  </a:t>
            </a:r>
            <a:r>
              <a:rPr lang="en-US" b="1" i="0" baseline="0" dirty="0">
                <a:sym typeface="Wingdings" panose="05000000000000000000" pitchFamily="2" charset="2"/>
              </a:rPr>
              <a:t>“JC=Shine”=TRUTH</a:t>
            </a:r>
            <a:endParaRPr lang="en-US" b="1" i="0" dirty="0"/>
          </a:p>
          <a:p>
            <a:pPr marL="0" indent="0">
              <a:buFont typeface="Arial" panose="020B0604020202020204" pitchFamily="34" charset="0"/>
              <a:buNone/>
            </a:pPr>
            <a:endParaRPr lang="en-US" b="1" i="0" dirty="0"/>
          </a:p>
          <a:p>
            <a:pPr marL="0" indent="0">
              <a:buFont typeface="Arial" panose="020B0604020202020204" pitchFamily="34" charset="0"/>
              <a:buNone/>
            </a:pPr>
            <a:r>
              <a:rPr lang="en-US" b="1" i="0" dirty="0"/>
              <a:t>Grownup=</a:t>
            </a:r>
            <a:r>
              <a:rPr lang="en-US" b="1" i="0" baseline="0" dirty="0"/>
              <a:t> **</a:t>
            </a:r>
            <a:r>
              <a:rPr lang="en-US" b="1" i="0" u="sng" baseline="0" dirty="0"/>
              <a:t>1Pet.4:7</a:t>
            </a:r>
            <a:r>
              <a:rPr lang="en-US" b="1" i="0" baseline="0" dirty="0"/>
              <a:t>=SANE!! ** </a:t>
            </a:r>
            <a:r>
              <a:rPr lang="en-US" b="1" i="0" u="sng" baseline="0" dirty="0"/>
              <a:t>Ro.12</a:t>
            </a:r>
            <a:r>
              <a:rPr lang="en-US" b="1" i="0" baseline="0" dirty="0">
                <a:sym typeface="Wingdings" panose="05000000000000000000" pitchFamily="2" charset="2"/>
              </a:rPr>
              <a:t> </a:t>
            </a:r>
            <a:r>
              <a:rPr lang="en-US" b="0" i="0" baseline="0" dirty="0">
                <a:sym typeface="Wingdings" panose="05000000000000000000" pitchFamily="2" charset="2"/>
              </a:rPr>
              <a:t>~Room 4 </a:t>
            </a:r>
            <a:r>
              <a:rPr lang="en-US" b="1" i="1" baseline="0" dirty="0">
                <a:sym typeface="Wingdings" panose="05000000000000000000" pitchFamily="2" charset="2"/>
              </a:rPr>
              <a:t>SELF-DECEPTION</a:t>
            </a:r>
            <a:endParaRPr lang="en-US" b="1" i="1" dirty="0"/>
          </a:p>
        </p:txBody>
      </p:sp>
      <p:sp>
        <p:nvSpPr>
          <p:cNvPr id="4" name="Slide Number Placeholder 3"/>
          <p:cNvSpPr>
            <a:spLocks noGrp="1"/>
          </p:cNvSpPr>
          <p:nvPr>
            <p:ph type="sldNum" sz="quarter" idx="10"/>
          </p:nvPr>
        </p:nvSpPr>
        <p:spPr/>
        <p:txBody>
          <a:bodyPr/>
          <a:lstStyle/>
          <a:p>
            <a:fld id="{E50F5219-48EA-4CF4-BBBA-20C3ED18F467}" type="slidenum">
              <a:rPr lang="en-US" smtClean="0"/>
              <a:t>16</a:t>
            </a:fld>
            <a:endParaRPr lang="en-US"/>
          </a:p>
        </p:txBody>
      </p:sp>
    </p:spTree>
    <p:extLst>
      <p:ext uri="{BB962C8B-B14F-4D97-AF65-F5344CB8AC3E}">
        <p14:creationId xmlns:p14="http://schemas.microsoft.com/office/powerpoint/2010/main" val="2279990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KOG Prayer</a:t>
            </a:r>
            <a:r>
              <a:rPr lang="en-US" dirty="0"/>
              <a:t>”  </a:t>
            </a:r>
            <a:r>
              <a:rPr lang="en-US" dirty="0">
                <a:sym typeface="Wingdings" panose="05000000000000000000" pitchFamily="2" charset="2"/>
              </a:rPr>
              <a:t> UR </a:t>
            </a:r>
            <a:r>
              <a:rPr lang="en-US" b="1" dirty="0">
                <a:sym typeface="Wingdings" panose="05000000000000000000" pitchFamily="2" charset="2"/>
              </a:rPr>
              <a:t>Name</a:t>
            </a:r>
            <a:r>
              <a:rPr lang="en-US" dirty="0">
                <a:sym typeface="Wingdings" panose="05000000000000000000" pitchFamily="2" charset="2"/>
              </a:rPr>
              <a:t>=“</a:t>
            </a:r>
            <a:r>
              <a:rPr lang="en-US" i="1" dirty="0" err="1">
                <a:sym typeface="Wingdings" panose="05000000000000000000" pitchFamily="2" charset="2"/>
              </a:rPr>
              <a:t>K.of</a:t>
            </a:r>
            <a:r>
              <a:rPr lang="en-US" i="1" baseline="0" dirty="0">
                <a:sym typeface="Wingdings" panose="05000000000000000000" pitchFamily="2" charset="2"/>
              </a:rPr>
              <a:t> Kings</a:t>
            </a:r>
            <a:r>
              <a:rPr lang="en-US" baseline="0" dirty="0">
                <a:sym typeface="Wingdings" panose="05000000000000000000" pitchFamily="2" charset="2"/>
              </a:rPr>
              <a:t>”=</a:t>
            </a:r>
            <a:r>
              <a:rPr lang="en-US" b="1" baseline="0" dirty="0">
                <a:sym typeface="Wingdings" panose="05000000000000000000" pitchFamily="2" charset="2"/>
              </a:rPr>
              <a:t>MY King</a:t>
            </a:r>
          </a:p>
          <a:p>
            <a:pPr marL="171450" indent="-171450">
              <a:buFont typeface="Arial" panose="020B0604020202020204" pitchFamily="34" charset="0"/>
              <a:buChar char="•"/>
            </a:pPr>
            <a:r>
              <a:rPr lang="en-US" b="1" baseline="0" dirty="0">
                <a:sym typeface="Wingdings" panose="05000000000000000000" pitchFamily="2" charset="2"/>
              </a:rPr>
              <a:t>UR Kingdom=MY </a:t>
            </a:r>
            <a:r>
              <a:rPr lang="en-US" baseline="0" dirty="0" err="1">
                <a:sym typeface="Wingdings" panose="05000000000000000000" pitchFamily="2" charset="2"/>
              </a:rPr>
              <a:t>Kingdom</a:t>
            </a:r>
            <a:r>
              <a:rPr lang="en-US" b="1" baseline="0" dirty="0" err="1">
                <a:sym typeface="Wingdings" panose="05000000000000000000" pitchFamily="2" charset="2"/>
              </a:rPr>
              <a:t>UR</a:t>
            </a:r>
            <a:r>
              <a:rPr lang="en-US" b="1" baseline="0" dirty="0">
                <a:sym typeface="Wingdings" panose="05000000000000000000" pitchFamily="2" charset="2"/>
              </a:rPr>
              <a:t> Will</a:t>
            </a:r>
            <a:r>
              <a:rPr lang="en-US" baseline="0" dirty="0">
                <a:sym typeface="Wingdings" panose="05000000000000000000" pitchFamily="2" charset="2"/>
              </a:rPr>
              <a:t>=What </a:t>
            </a:r>
            <a:r>
              <a:rPr lang="en-US" b="1" baseline="0" dirty="0" err="1">
                <a:sym typeface="Wingdings" panose="05000000000000000000" pitchFamily="2" charset="2"/>
              </a:rPr>
              <a:t>Mattrs</a:t>
            </a:r>
            <a:r>
              <a:rPr lang="en-US" baseline="0" dirty="0">
                <a:sym typeface="Wingdings" panose="05000000000000000000" pitchFamily="2" charset="2"/>
              </a:rPr>
              <a:t> on </a:t>
            </a:r>
            <a:r>
              <a:rPr lang="en-US" b="1" baseline="0" dirty="0">
                <a:sym typeface="Wingdings" panose="05000000000000000000" pitchFamily="2" charset="2"/>
              </a:rPr>
              <a:t>Earth</a:t>
            </a:r>
          </a:p>
          <a:p>
            <a:pPr marL="171450" indent="-171450">
              <a:buFont typeface="Arial" panose="020B0604020202020204" pitchFamily="34" charset="0"/>
              <a:buChar char="•"/>
            </a:pPr>
            <a:r>
              <a:rPr lang="en-US" b="1" baseline="0" dirty="0">
                <a:sym typeface="Wingdings" panose="05000000000000000000" pitchFamily="2" charset="2"/>
              </a:rPr>
              <a:t>MY Will/Kingdom/Feelings/DREAMS=All 4 KOG</a:t>
            </a:r>
          </a:p>
          <a:p>
            <a:pPr marL="0" indent="0">
              <a:buFont typeface="Arial" panose="020B0604020202020204" pitchFamily="34" charset="0"/>
              <a:buNone/>
            </a:pPr>
            <a:endParaRPr lang="en-US" b="1" baseline="0" dirty="0">
              <a:sym typeface="Wingdings" panose="05000000000000000000" pitchFamily="2" charset="2"/>
            </a:endParaRPr>
          </a:p>
          <a:p>
            <a:pPr marL="0" indent="0">
              <a:buFont typeface="Arial" panose="020B0604020202020204" pitchFamily="34" charset="0"/>
              <a:buNone/>
            </a:pPr>
            <a:r>
              <a:rPr lang="en-US" b="1" baseline="0" dirty="0">
                <a:sym typeface="Wingdings" panose="05000000000000000000" pitchFamily="2" charset="2"/>
              </a:rPr>
              <a:t>“</a:t>
            </a:r>
            <a:r>
              <a:rPr lang="en-US" b="0" i="1" u="sng" baseline="0" dirty="0">
                <a:sym typeface="Wingdings" panose="05000000000000000000" pitchFamily="2" charset="2"/>
              </a:rPr>
              <a:t>Give </a:t>
            </a:r>
            <a:r>
              <a:rPr lang="en-US" b="1" i="1" u="sng" baseline="0" dirty="0">
                <a:sym typeface="Wingdings" panose="05000000000000000000" pitchFamily="2" charset="2"/>
              </a:rPr>
              <a:t>US</a:t>
            </a:r>
            <a:r>
              <a:rPr lang="en-US" b="1" baseline="0" dirty="0">
                <a:sym typeface="Wingdings" panose="05000000000000000000" pitchFamily="2" charset="2"/>
              </a:rPr>
              <a:t>” = “~Alone”  </a:t>
            </a:r>
            <a:r>
              <a:rPr lang="en-US" b="1" baseline="0" dirty="0" err="1">
                <a:sym typeface="Wingdings" panose="05000000000000000000" pitchFamily="2" charset="2"/>
              </a:rPr>
              <a:t>Luk</a:t>
            </a:r>
            <a:r>
              <a:rPr lang="en-US" b="1" baseline="0" dirty="0">
                <a:sym typeface="Wingdings" panose="05000000000000000000" pitchFamily="2" charset="2"/>
              </a:rPr>
              <a:t> Around</a:t>
            </a:r>
            <a:r>
              <a:rPr lang="en-US" b="0" baseline="0" dirty="0">
                <a:sym typeface="Wingdings" panose="05000000000000000000" pitchFamily="2" charset="2"/>
              </a:rPr>
              <a:t>, Needs  </a:t>
            </a:r>
            <a:r>
              <a:rPr lang="en-US" b="1" baseline="0" dirty="0">
                <a:sym typeface="Wingdings" panose="05000000000000000000" pitchFamily="2" charset="2"/>
              </a:rPr>
              <a:t>??I DO??</a:t>
            </a:r>
          </a:p>
          <a:p>
            <a:pPr marL="0" indent="0">
              <a:buFont typeface="Arial" panose="020B0604020202020204" pitchFamily="34" charset="0"/>
              <a:buNone/>
            </a:pPr>
            <a:r>
              <a:rPr lang="en-US" b="1" baseline="0" dirty="0">
                <a:sym typeface="Wingdings" panose="05000000000000000000" pitchFamily="2" charset="2"/>
              </a:rPr>
              <a:t>“Forgive” = “THX 4 GRACE! 4 ETERNAL LIFE! </a:t>
            </a:r>
          </a:p>
          <a:p>
            <a:pPr marL="171450" indent="-171450">
              <a:buFont typeface="Arial" panose="020B0604020202020204" pitchFamily="34" charset="0"/>
              <a:buChar char="•"/>
            </a:pPr>
            <a:r>
              <a:rPr lang="en-US" b="1" baseline="0" dirty="0">
                <a:sym typeface="Wingdings" panose="05000000000000000000" pitchFamily="2" charset="2"/>
              </a:rPr>
              <a:t>Forget Petty </a:t>
            </a:r>
            <a:r>
              <a:rPr lang="en-US" b="1" baseline="0" dirty="0" err="1">
                <a:sym typeface="Wingdings" panose="05000000000000000000" pitchFamily="2" charset="2"/>
              </a:rPr>
              <a:t>ComplaintsRESOLVE</a:t>
            </a:r>
            <a:r>
              <a:rPr lang="en-US" b="1" baseline="0" dirty="0">
                <a:sym typeface="Wingdings" panose="05000000000000000000" pitchFamily="2" charset="2"/>
              </a:rPr>
              <a:t> STRIFE!  </a:t>
            </a:r>
            <a:r>
              <a:rPr lang="en-US" b="1" i="1" baseline="0" dirty="0">
                <a:sym typeface="Wingdings" panose="05000000000000000000" pitchFamily="2" charset="2"/>
              </a:rPr>
              <a:t>“Judge </a:t>
            </a:r>
            <a:r>
              <a:rPr lang="en-US" b="1" i="1" baseline="0" dirty="0" err="1">
                <a:sym typeface="Wingdings" panose="05000000000000000000" pitchFamily="2" charset="2"/>
              </a:rPr>
              <a:t>Wrld</a:t>
            </a:r>
            <a:r>
              <a:rPr lang="en-US" b="1" i="1" baseline="0" dirty="0">
                <a:sym typeface="Wingdings" panose="05000000000000000000" pitchFamily="2" charset="2"/>
              </a:rPr>
              <a:t>!”</a:t>
            </a:r>
          </a:p>
          <a:p>
            <a:pPr marL="0" indent="0">
              <a:buFont typeface="Arial" panose="020B0604020202020204" pitchFamily="34" charset="0"/>
              <a:buNone/>
            </a:pPr>
            <a:endParaRPr lang="en-US" b="1" i="1" baseline="0" dirty="0">
              <a:sym typeface="Wingdings" panose="05000000000000000000" pitchFamily="2" charset="2"/>
            </a:endParaRPr>
          </a:p>
          <a:p>
            <a:pPr marL="0" indent="0">
              <a:buFont typeface="Arial" panose="020B0604020202020204" pitchFamily="34" charset="0"/>
              <a:buNone/>
            </a:pPr>
            <a:r>
              <a:rPr lang="en-US" b="1" i="1" baseline="0" dirty="0">
                <a:sym typeface="Wingdings" panose="05000000000000000000" pitchFamily="2" charset="2"/>
              </a:rPr>
              <a:t>“Temptation/Evil”</a:t>
            </a:r>
            <a:r>
              <a:rPr lang="en-US" b="1" i="0" baseline="0" dirty="0">
                <a:sym typeface="Wingdings" panose="05000000000000000000" pitchFamily="2" charset="2"/>
              </a:rPr>
              <a:t> = “This WORLD ~My HOME”</a:t>
            </a:r>
            <a:endParaRPr lang="en-US" b="1" i="1" baseline="0" dirty="0">
              <a:sym typeface="Wingdings" panose="05000000000000000000" pitchFamily="2" charset="2"/>
            </a:endParaRPr>
          </a:p>
          <a:p>
            <a:pPr marL="0" indent="0">
              <a:buFont typeface="Arial" panose="020B0604020202020204" pitchFamily="34" charset="0"/>
              <a:buNone/>
            </a:pPr>
            <a:endParaRPr lang="en-US" baseline="0" dirty="0">
              <a:sym typeface="Wingdings" panose="05000000000000000000" pitchFamily="2" charset="2"/>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8E5EAF7-3835-4743-A9B1-CF537BBD49DE}" type="slidenum">
              <a:rPr lang="en-US" smtClean="0"/>
              <a:t>17</a:t>
            </a:fld>
            <a:endParaRPr lang="en-US"/>
          </a:p>
        </p:txBody>
      </p:sp>
    </p:spTree>
    <p:extLst>
      <p:ext uri="{BB962C8B-B14F-4D97-AF65-F5344CB8AC3E}">
        <p14:creationId xmlns:p14="http://schemas.microsoft.com/office/powerpoint/2010/main" val="2005755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**MEANS </a:t>
            </a:r>
            <a:r>
              <a:rPr lang="en-US" dirty="0">
                <a:sym typeface="Wingdings" panose="05000000000000000000" pitchFamily="2" charset="2"/>
              </a:rPr>
              <a:t> Fight </a:t>
            </a:r>
            <a:r>
              <a:rPr lang="en-US" b="1" dirty="0">
                <a:sym typeface="Wingdings" panose="05000000000000000000" pitchFamily="2" charset="2"/>
              </a:rPr>
              <a:t>“The Machine”  ~HEAT: SIN!!</a:t>
            </a:r>
          </a:p>
          <a:p>
            <a:endParaRPr lang="en-US" b="1" dirty="0">
              <a:sym typeface="Wingdings" panose="05000000000000000000" pitchFamily="2" charset="2"/>
            </a:endParaRPr>
          </a:p>
          <a:p>
            <a:r>
              <a:rPr lang="en-US" b="0" dirty="0">
                <a:sym typeface="Wingdings" panose="05000000000000000000" pitchFamily="2" charset="2"/>
              </a:rPr>
              <a:t>**MOVIE:</a:t>
            </a:r>
            <a:r>
              <a:rPr lang="en-US" b="0" baseline="0" dirty="0">
                <a:sym typeface="Wingdings" panose="05000000000000000000" pitchFamily="2" charset="2"/>
              </a:rPr>
              <a:t> </a:t>
            </a:r>
            <a:r>
              <a:rPr lang="en-US" b="1" baseline="0" dirty="0">
                <a:sym typeface="Wingdings" panose="05000000000000000000" pitchFamily="2" charset="2"/>
              </a:rPr>
              <a:t>GLOBAL WARMING  ??SOLUTION??</a:t>
            </a:r>
            <a:endParaRPr lang="en-US" b="1" dirty="0"/>
          </a:p>
        </p:txBody>
      </p:sp>
      <p:sp>
        <p:nvSpPr>
          <p:cNvPr id="4" name="Slide Number Placeholder 3"/>
          <p:cNvSpPr>
            <a:spLocks noGrp="1"/>
          </p:cNvSpPr>
          <p:nvPr>
            <p:ph type="sldNum" sz="quarter" idx="10"/>
          </p:nvPr>
        </p:nvSpPr>
        <p:spPr/>
        <p:txBody>
          <a:bodyPr/>
          <a:lstStyle/>
          <a:p>
            <a:fld id="{B8E5EAF7-3835-4743-A9B1-CF537BBD49DE}" type="slidenum">
              <a:rPr lang="en-US" smtClean="0"/>
              <a:t>2</a:t>
            </a:fld>
            <a:endParaRPr lang="en-US"/>
          </a:p>
        </p:txBody>
      </p:sp>
    </p:spTree>
    <p:extLst>
      <p:ext uri="{BB962C8B-B14F-4D97-AF65-F5344CB8AC3E}">
        <p14:creationId xmlns:p14="http://schemas.microsoft.com/office/powerpoint/2010/main" val="130908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JC View=</a:t>
            </a:r>
            <a:r>
              <a:rPr lang="en-US" b="1" dirty="0"/>
              <a:t>RADICAL</a:t>
            </a:r>
            <a:r>
              <a:rPr lang="en-US" baseline="0" dirty="0"/>
              <a:t> CHANGE </a:t>
            </a:r>
            <a:r>
              <a:rPr lang="en-US" baseline="0" dirty="0">
                <a:sym typeface="Wingdings" panose="05000000000000000000" pitchFamily="2" charset="2"/>
              </a:rPr>
              <a:t> </a:t>
            </a:r>
            <a:r>
              <a:rPr lang="en-US" b="1" u="sng" baseline="0" dirty="0">
                <a:sym typeface="Wingdings" panose="05000000000000000000" pitchFamily="2" charset="2"/>
              </a:rPr>
              <a:t>Lk.17</a:t>
            </a:r>
            <a:r>
              <a:rPr lang="en-US" baseline="0" dirty="0">
                <a:sym typeface="Wingdings" panose="05000000000000000000" pitchFamily="2" charset="2"/>
              </a:rPr>
              <a:t> =</a:t>
            </a:r>
            <a:r>
              <a:rPr lang="en-US" b="1" baseline="0" dirty="0">
                <a:sym typeface="Wingdings" panose="05000000000000000000" pitchFamily="2" charset="2"/>
              </a:rPr>
              <a:t>Rips </a:t>
            </a:r>
            <a:r>
              <a:rPr lang="en-US" baseline="0" dirty="0">
                <a:sym typeface="Wingdings" panose="05000000000000000000" pitchFamily="2" charset="2"/>
              </a:rPr>
              <a:t>R World </a:t>
            </a:r>
            <a:r>
              <a:rPr lang="en-US" b="1" baseline="0" dirty="0">
                <a:sym typeface="Wingdings" panose="05000000000000000000" pitchFamily="2" charset="2"/>
              </a:rPr>
              <a:t>Apart!!</a:t>
            </a:r>
          </a:p>
          <a:p>
            <a:endParaRPr lang="en-US" dirty="0"/>
          </a:p>
          <a:p>
            <a:r>
              <a:rPr lang="en-US" dirty="0"/>
              <a:t>** Since JC=Many</a:t>
            </a:r>
            <a:r>
              <a:rPr lang="en-US" baseline="0" dirty="0"/>
              <a:t> </a:t>
            </a:r>
            <a:r>
              <a:rPr lang="en-US" b="1" baseline="0" dirty="0"/>
              <a:t>FALSE</a:t>
            </a:r>
            <a:r>
              <a:rPr lang="en-US" baseline="0" dirty="0"/>
              <a:t> </a:t>
            </a:r>
            <a:r>
              <a:rPr lang="en-US" b="1" baseline="0" dirty="0" err="1"/>
              <a:t>Relig</a:t>
            </a:r>
            <a:r>
              <a:rPr lang="en-US" baseline="0" dirty="0"/>
              <a:t>: </a:t>
            </a:r>
            <a:r>
              <a:rPr lang="en-US" b="1" baseline="0" dirty="0"/>
              <a:t>Islam</a:t>
            </a:r>
            <a:r>
              <a:rPr lang="en-US" baseline="0" dirty="0"/>
              <a:t>= </a:t>
            </a:r>
            <a:r>
              <a:rPr lang="en-US" b="1" i="1" baseline="0" dirty="0"/>
              <a:t>“Me 2! Just Like JC!!” </a:t>
            </a:r>
          </a:p>
          <a:p>
            <a:pPr marL="171450" indent="-171450">
              <a:buFont typeface="Arial" panose="020B0604020202020204" pitchFamily="34" charset="0"/>
              <a:buChar char="•"/>
            </a:pPr>
            <a:r>
              <a:rPr lang="en-US" b="1" baseline="0" dirty="0"/>
              <a:t>Mormon</a:t>
            </a:r>
            <a:r>
              <a:rPr lang="en-US" baseline="0" dirty="0"/>
              <a:t>= “America Appearance” </a:t>
            </a:r>
          </a:p>
          <a:p>
            <a:pPr marL="171450" indent="-171450">
              <a:buFont typeface="Arial" panose="020B0604020202020204" pitchFamily="34" charset="0"/>
              <a:buChar char="•"/>
            </a:pPr>
            <a:r>
              <a:rPr lang="en-US" b="1" baseline="0" dirty="0"/>
              <a:t>JW</a:t>
            </a:r>
            <a:r>
              <a:rPr lang="en-US" baseline="0" dirty="0"/>
              <a:t>= “</a:t>
            </a:r>
            <a:r>
              <a:rPr lang="en-US" i="1" baseline="0" dirty="0"/>
              <a:t>1890..1920…</a:t>
            </a:r>
            <a:r>
              <a:rPr lang="en-US" i="1" baseline="0" dirty="0" err="1"/>
              <a:t>Ummm</a:t>
            </a:r>
            <a:r>
              <a:rPr lang="en-US" baseline="0" dirty="0"/>
              <a:t>” </a:t>
            </a:r>
            <a:r>
              <a:rPr lang="en-US" b="1" baseline="0" dirty="0"/>
              <a:t>2 Day 2</a:t>
            </a:r>
            <a:r>
              <a:rPr lang="en-US" baseline="0" dirty="0"/>
              <a:t>!!</a:t>
            </a:r>
          </a:p>
          <a:p>
            <a:pPr marL="171450" indent="-171450">
              <a:buFont typeface="Arial" panose="020B0604020202020204" pitchFamily="34" charset="0"/>
              <a:buChar char="•"/>
            </a:pPr>
            <a:r>
              <a:rPr lang="en-US" b="1" baseline="0" dirty="0"/>
              <a:t>Emergent</a:t>
            </a:r>
            <a:r>
              <a:rPr lang="en-US" baseline="0" dirty="0"/>
              <a:t>= </a:t>
            </a:r>
            <a:r>
              <a:rPr lang="en-US" i="1" baseline="0" dirty="0"/>
              <a:t>“</a:t>
            </a:r>
            <a:r>
              <a:rPr lang="en-US" b="1" i="1" baseline="0" dirty="0"/>
              <a:t>Long 2 see</a:t>
            </a:r>
            <a:r>
              <a:rPr lang="en-US" i="1" baseline="0" dirty="0"/>
              <a:t>…”</a:t>
            </a:r>
            <a:r>
              <a:rPr lang="en-US" baseline="0" dirty="0"/>
              <a:t> </a:t>
            </a:r>
            <a:r>
              <a:rPr lang="en-US" baseline="0" dirty="0">
                <a:sym typeface="Wingdings" panose="05000000000000000000" pitchFamily="2" charset="2"/>
              </a:rPr>
              <a:t> “</a:t>
            </a:r>
            <a:r>
              <a:rPr lang="en-US" i="1" baseline="0" dirty="0">
                <a:sym typeface="Wingdings" panose="05000000000000000000" pitchFamily="2" charset="2"/>
              </a:rPr>
              <a:t>Let’s </a:t>
            </a:r>
            <a:r>
              <a:rPr lang="en-US" b="1" i="1" baseline="0" dirty="0">
                <a:sym typeface="Wingdings" panose="05000000000000000000" pitchFamily="2" charset="2"/>
              </a:rPr>
              <a:t>MAKE it happen</a:t>
            </a:r>
            <a:r>
              <a:rPr lang="en-US" baseline="0" dirty="0">
                <a:sym typeface="Wingdings" panose="05000000000000000000" pitchFamily="2" charset="2"/>
              </a:rPr>
              <a:t>”</a:t>
            </a:r>
          </a:p>
          <a:p>
            <a:pPr marL="171450" indent="-171450">
              <a:buFont typeface="Arial" panose="020B0604020202020204" pitchFamily="34" charset="0"/>
              <a:buChar char="•"/>
            </a:pPr>
            <a:r>
              <a:rPr lang="en-US" b="1" baseline="0" dirty="0">
                <a:sym typeface="Wingdings" panose="05000000000000000000" pitchFamily="2" charset="2"/>
              </a:rPr>
              <a:t>Communism</a:t>
            </a:r>
            <a:r>
              <a:rPr lang="en-US" baseline="0" dirty="0">
                <a:sym typeface="Wingdings" panose="05000000000000000000" pitchFamily="2" charset="2"/>
              </a:rPr>
              <a:t>= “</a:t>
            </a:r>
            <a:r>
              <a:rPr lang="en-US" i="1" baseline="0" dirty="0">
                <a:sym typeface="Wingdings" panose="05000000000000000000" pitchFamily="2" charset="2"/>
              </a:rPr>
              <a:t>We’re </a:t>
            </a:r>
            <a:r>
              <a:rPr lang="en-US" b="1" i="1" baseline="0" dirty="0">
                <a:sym typeface="Wingdings" panose="05000000000000000000" pitchFamily="2" charset="2"/>
              </a:rPr>
              <a:t>Alone</a:t>
            </a:r>
            <a:r>
              <a:rPr lang="en-US" baseline="0" dirty="0">
                <a:sym typeface="Wingdings" panose="05000000000000000000" pitchFamily="2" charset="2"/>
              </a:rPr>
              <a:t>”  </a:t>
            </a:r>
            <a:r>
              <a:rPr lang="en-US" b="1" baseline="0" dirty="0">
                <a:sym typeface="Wingdings" panose="05000000000000000000" pitchFamily="2" charset="2"/>
              </a:rPr>
              <a:t>EVOLVING</a:t>
            </a:r>
            <a:r>
              <a:rPr lang="en-US" baseline="0" dirty="0">
                <a:sym typeface="Wingdings" panose="05000000000000000000" pitchFamily="2" charset="2"/>
              </a:rPr>
              <a:t>  Nope!</a:t>
            </a:r>
          </a:p>
          <a:p>
            <a:pPr marL="171450" indent="-171450">
              <a:buFont typeface="Arial" panose="020B0604020202020204" pitchFamily="34" charset="0"/>
              <a:buChar char="•"/>
            </a:pPr>
            <a:r>
              <a:rPr lang="en-US" i="1" baseline="0" dirty="0">
                <a:sym typeface="Wingdings" panose="05000000000000000000" pitchFamily="2" charset="2"/>
              </a:rPr>
              <a:t>“</a:t>
            </a:r>
            <a:r>
              <a:rPr lang="en-US" b="1" i="1" baseline="0" dirty="0">
                <a:sym typeface="Wingdings" panose="05000000000000000000" pitchFamily="2" charset="2"/>
              </a:rPr>
              <a:t>2</a:t>
            </a:r>
            <a:r>
              <a:rPr lang="en-US" b="1" i="1" baseline="30000" dirty="0">
                <a:sym typeface="Wingdings" panose="05000000000000000000" pitchFamily="2" charset="2"/>
              </a:rPr>
              <a:t>nd</a:t>
            </a:r>
            <a:r>
              <a:rPr lang="en-US" b="1" i="1" baseline="0" dirty="0">
                <a:sym typeface="Wingdings" panose="05000000000000000000" pitchFamily="2" charset="2"/>
              </a:rPr>
              <a:t> Advent</a:t>
            </a:r>
            <a:r>
              <a:rPr lang="en-US" i="1" baseline="0" dirty="0">
                <a:sym typeface="Wingdings" panose="05000000000000000000" pitchFamily="2" charset="2"/>
              </a:rPr>
              <a:t>” </a:t>
            </a:r>
            <a:r>
              <a:rPr lang="en-US" baseline="0" dirty="0">
                <a:sym typeface="Wingdings" panose="05000000000000000000" pitchFamily="2" charset="2"/>
              </a:rPr>
              <a:t>= </a:t>
            </a:r>
            <a:r>
              <a:rPr lang="en-US" b="1" baseline="0" dirty="0">
                <a:sym typeface="Wingdings" panose="05000000000000000000" pitchFamily="2" charset="2"/>
              </a:rPr>
              <a:t>DOMINATES HISTORY</a:t>
            </a:r>
            <a:endParaRPr lang="en-US" b="1" dirty="0"/>
          </a:p>
        </p:txBody>
      </p:sp>
      <p:sp>
        <p:nvSpPr>
          <p:cNvPr id="4" name="Slide Number Placeholder 3"/>
          <p:cNvSpPr>
            <a:spLocks noGrp="1"/>
          </p:cNvSpPr>
          <p:nvPr>
            <p:ph type="sldNum" sz="quarter" idx="10"/>
          </p:nvPr>
        </p:nvSpPr>
        <p:spPr/>
        <p:txBody>
          <a:bodyPr/>
          <a:lstStyle/>
          <a:p>
            <a:fld id="{B8E5EAF7-3835-4743-A9B1-CF537BBD49DE}" type="slidenum">
              <a:rPr lang="en-US" smtClean="0"/>
              <a:t>3</a:t>
            </a:fld>
            <a:endParaRPr lang="en-US"/>
          </a:p>
        </p:txBody>
      </p:sp>
    </p:spTree>
    <p:extLst>
      <p:ext uri="{BB962C8B-B14F-4D97-AF65-F5344CB8AC3E}">
        <p14:creationId xmlns:p14="http://schemas.microsoft.com/office/powerpoint/2010/main" val="690593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ym typeface="Wingdings" panose="05000000000000000000" pitchFamily="2" charset="2"/>
              </a:rPr>
              <a:t>??</a:t>
            </a:r>
            <a:r>
              <a:rPr lang="en-US" b="1" i="0" dirty="0">
                <a:sym typeface="Wingdings" panose="05000000000000000000" pitchFamily="2" charset="2"/>
              </a:rPr>
              <a:t>R Future</a:t>
            </a:r>
            <a:r>
              <a:rPr lang="en-US" b="0" i="0" dirty="0">
                <a:sym typeface="Wingdings" panose="05000000000000000000" pitchFamily="2" charset="2"/>
              </a:rPr>
              <a:t> </a:t>
            </a:r>
            <a:r>
              <a:rPr lang="en-US" b="0" i="0" dirty="0" err="1">
                <a:sym typeface="Wingdings" panose="05000000000000000000" pitchFamily="2" charset="2"/>
              </a:rPr>
              <a:t>Luk</a:t>
            </a:r>
            <a:r>
              <a:rPr lang="en-US" b="0" i="0" dirty="0">
                <a:sym typeface="Wingdings" panose="05000000000000000000" pitchFamily="2" charset="2"/>
              </a:rPr>
              <a:t> Like?? </a:t>
            </a:r>
            <a:r>
              <a:rPr lang="en-US" b="1" i="0" dirty="0">
                <a:sym typeface="Wingdings" panose="05000000000000000000" pitchFamily="2" charset="2"/>
              </a:rPr>
              <a:t> Armageddon=DONE</a:t>
            </a:r>
            <a:r>
              <a:rPr lang="en-US" b="1" i="0" baseline="0" dirty="0">
                <a:sym typeface="Wingdings" panose="05000000000000000000" pitchFamily="2" charset="2"/>
              </a:rPr>
              <a:t> DEAL </a:t>
            </a:r>
          </a:p>
          <a:p>
            <a:pPr marL="0" indent="0">
              <a:buFont typeface="Arial" panose="020B0604020202020204" pitchFamily="34" charset="0"/>
              <a:buNone/>
            </a:pPr>
            <a:endParaRPr lang="en-US" b="1" i="0" baseline="0" dirty="0">
              <a:sym typeface="Wingdings" panose="05000000000000000000" pitchFamily="2" charset="2"/>
            </a:endParaRPr>
          </a:p>
          <a:p>
            <a:pPr marL="0" indent="0">
              <a:buFont typeface="Arial" panose="020B0604020202020204" pitchFamily="34" charset="0"/>
              <a:buNone/>
            </a:pPr>
            <a:r>
              <a:rPr lang="en-US" b="1" i="0" baseline="0" dirty="0">
                <a:sym typeface="Wingdings" panose="05000000000000000000" pitchFamily="2" charset="2"/>
              </a:rPr>
              <a:t> **</a:t>
            </a:r>
            <a:r>
              <a:rPr lang="en-US" b="0" i="0" baseline="0" dirty="0">
                <a:sym typeface="Wingdings" panose="05000000000000000000" pitchFamily="2" charset="2"/>
              </a:rPr>
              <a:t>Like</a:t>
            </a:r>
            <a:r>
              <a:rPr lang="en-US" b="1" i="0" baseline="0" dirty="0">
                <a:sym typeface="Wingdings" panose="05000000000000000000" pitchFamily="2" charset="2"/>
              </a:rPr>
              <a:t> ISRAEL= “</a:t>
            </a:r>
            <a:r>
              <a:rPr lang="en-US" b="1" i="1" baseline="0" dirty="0">
                <a:sym typeface="Wingdings" panose="05000000000000000000" pitchFamily="2" charset="2"/>
              </a:rPr>
              <a:t>Impossible!”</a:t>
            </a:r>
          </a:p>
          <a:p>
            <a:pPr marL="0" indent="0">
              <a:buFont typeface="Arial" panose="020B0604020202020204" pitchFamily="34" charset="0"/>
              <a:buNone/>
            </a:pPr>
            <a:endParaRPr lang="en-US" b="1" i="0" baseline="0" dirty="0">
              <a:sym typeface="Wingdings" panose="05000000000000000000" pitchFamily="2" charset="2"/>
            </a:endParaRPr>
          </a:p>
          <a:p>
            <a:pPr marL="0" indent="0">
              <a:buFont typeface="Arial" panose="020B0604020202020204" pitchFamily="34" charset="0"/>
              <a:buNone/>
            </a:pPr>
            <a:r>
              <a:rPr lang="en-US" b="1" i="0" baseline="0" dirty="0">
                <a:sym typeface="Wingdings" panose="05000000000000000000" pitchFamily="2" charset="2"/>
              </a:rPr>
              <a:t> **</a:t>
            </a:r>
            <a:r>
              <a:rPr lang="en-US" b="0" i="0" baseline="0" dirty="0">
                <a:sym typeface="Wingdings" panose="05000000000000000000" pitchFamily="2" charset="2"/>
              </a:rPr>
              <a:t>Like</a:t>
            </a:r>
            <a:r>
              <a:rPr lang="en-US" b="1" i="0" baseline="0" dirty="0">
                <a:sym typeface="Wingdings" panose="05000000000000000000" pitchFamily="2" charset="2"/>
              </a:rPr>
              <a:t> European Unity= “INSANE!”</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4</a:t>
            </a:fld>
            <a:endParaRPr lang="en-US"/>
          </a:p>
        </p:txBody>
      </p:sp>
    </p:spTree>
    <p:extLst>
      <p:ext uri="{BB962C8B-B14F-4D97-AF65-F5344CB8AC3E}">
        <p14:creationId xmlns:p14="http://schemas.microsoft.com/office/powerpoint/2010/main" val="1876063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t>Technology=WORSHIPPED! </a:t>
            </a:r>
            <a:r>
              <a:rPr lang="en-US" b="1" i="0" dirty="0">
                <a:sym typeface="Wingdings" panose="05000000000000000000" pitchFamily="2" charset="2"/>
              </a:rPr>
              <a:t> Esp. APPLE  MOVIE</a:t>
            </a:r>
          </a:p>
          <a:p>
            <a:pPr marL="0" indent="0">
              <a:buFont typeface="Arial" panose="020B0604020202020204" pitchFamily="34" charset="0"/>
              <a:buNone/>
            </a:pPr>
            <a:endParaRPr lang="en-US" b="1" i="0" dirty="0"/>
          </a:p>
          <a:p>
            <a:pPr marL="0" indent="0">
              <a:buFont typeface="Arial" panose="020B0604020202020204" pitchFamily="34" charset="0"/>
              <a:buNone/>
            </a:pPr>
            <a:r>
              <a:rPr lang="en-US" b="1" i="0" dirty="0" err="1"/>
              <a:t>Merkle</a:t>
            </a:r>
            <a:r>
              <a:rPr lang="en-US" b="1" i="0" dirty="0"/>
              <a:t>=Big</a:t>
            </a:r>
            <a:r>
              <a:rPr lang="en-US" b="1" i="0" baseline="0" dirty="0"/>
              <a:t> Boss of Europe </a:t>
            </a:r>
            <a:r>
              <a:rPr lang="en-US" b="1" i="0" baseline="0" dirty="0">
                <a:sym typeface="Wingdings" panose="05000000000000000000" pitchFamily="2" charset="2"/>
              </a:rPr>
              <a:t> Bossing E.U. Around</a:t>
            </a:r>
          </a:p>
          <a:p>
            <a:pPr marL="0" indent="0">
              <a:buFont typeface="Arial" panose="020B0604020202020204" pitchFamily="34" charset="0"/>
              <a:buNone/>
            </a:pPr>
            <a:endParaRPr lang="en-US" b="1" i="0" baseline="0" dirty="0">
              <a:sym typeface="Wingdings" panose="05000000000000000000" pitchFamily="2" charset="2"/>
            </a:endParaRPr>
          </a:p>
          <a:p>
            <a:pPr marL="0" indent="0">
              <a:buFont typeface="Arial" panose="020B0604020202020204" pitchFamily="34" charset="0"/>
              <a:buNone/>
            </a:pPr>
            <a:r>
              <a:rPr lang="en-US" b="1" i="0" baseline="0" dirty="0">
                <a:sym typeface="Wingdings" panose="05000000000000000000" pitchFamily="2" charset="2"/>
              </a:rPr>
              <a:t>Trump= “Savior Mankind” ?!?</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5</a:t>
            </a:fld>
            <a:endParaRPr lang="en-US"/>
          </a:p>
        </p:txBody>
      </p:sp>
    </p:spTree>
    <p:extLst>
      <p:ext uri="{BB962C8B-B14F-4D97-AF65-F5344CB8AC3E}">
        <p14:creationId xmlns:p14="http://schemas.microsoft.com/office/powerpoint/2010/main" val="350286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t>Inevitable=JC Returns </a:t>
            </a:r>
            <a:r>
              <a:rPr lang="en-US" b="1" i="0" dirty="0">
                <a:sym typeface="Wingdings" panose="05000000000000000000" pitchFamily="2" charset="2"/>
              </a:rPr>
              <a:t></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6</a:t>
            </a:fld>
            <a:endParaRPr lang="en-US"/>
          </a:p>
        </p:txBody>
      </p:sp>
    </p:spTree>
    <p:extLst>
      <p:ext uri="{BB962C8B-B14F-4D97-AF65-F5344CB8AC3E}">
        <p14:creationId xmlns:p14="http://schemas.microsoft.com/office/powerpoint/2010/main" val="3334733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t>?? He Do This ?? </a:t>
            </a:r>
            <a:r>
              <a:rPr lang="en-US" b="1" i="0" dirty="0">
                <a:sym typeface="Wingdings" panose="05000000000000000000" pitchFamily="2" charset="2"/>
              </a:rPr>
              <a:t> ** ~This Sword = 2k </a:t>
            </a:r>
            <a:r>
              <a:rPr lang="en-US" b="1" i="0" dirty="0" err="1">
                <a:sym typeface="Wingdings" panose="05000000000000000000" pitchFamily="2" charset="2"/>
              </a:rPr>
              <a:t>Yrs</a:t>
            </a:r>
            <a:r>
              <a:rPr lang="en-US" b="1" i="0" dirty="0">
                <a:sym typeface="Wingdings" panose="05000000000000000000" pitchFamily="2" charset="2"/>
              </a:rPr>
              <a:t> Confusion</a:t>
            </a:r>
          </a:p>
          <a:p>
            <a:pPr marL="171450" indent="-171450">
              <a:buFont typeface="Arial" panose="020B0604020202020204" pitchFamily="34" charset="0"/>
              <a:buChar char="•"/>
            </a:pPr>
            <a:r>
              <a:rPr lang="en-US" b="1" i="0" dirty="0">
                <a:sym typeface="Wingdings" panose="05000000000000000000" pitchFamily="2" charset="2"/>
              </a:rPr>
              <a:t>=Catholic</a:t>
            </a:r>
            <a:r>
              <a:rPr lang="en-US" b="1" i="0" baseline="0" dirty="0">
                <a:sym typeface="Wingdings" panose="05000000000000000000" pitchFamily="2" charset="2"/>
              </a:rPr>
              <a:t> </a:t>
            </a:r>
            <a:r>
              <a:rPr lang="en-US" b="0" i="0" baseline="0" dirty="0">
                <a:sym typeface="Wingdings" panose="05000000000000000000" pitchFamily="2" charset="2"/>
              </a:rPr>
              <a:t>Church</a:t>
            </a:r>
            <a:r>
              <a:rPr lang="en-US" b="1" i="0" baseline="0" dirty="0">
                <a:sym typeface="Wingdings" panose="05000000000000000000" pitchFamily="2" charset="2"/>
              </a:rPr>
              <a:t> =</a:t>
            </a:r>
            <a:r>
              <a:rPr lang="en-US" b="0" i="0" baseline="0" dirty="0">
                <a:sym typeface="Wingdings" panose="05000000000000000000" pitchFamily="2" charset="2"/>
              </a:rPr>
              <a:t>Worse</a:t>
            </a:r>
            <a:r>
              <a:rPr lang="en-US" b="1" i="0" baseline="0" dirty="0">
                <a:sym typeface="Wingdings" panose="05000000000000000000" pitchFamily="2" charset="2"/>
              </a:rPr>
              <a:t> Abuses of Xianity</a:t>
            </a:r>
          </a:p>
          <a:p>
            <a:pPr marL="171450" indent="-171450">
              <a:buFont typeface="Arial" panose="020B0604020202020204" pitchFamily="34" charset="0"/>
              <a:buChar char="•"/>
            </a:pPr>
            <a:r>
              <a:rPr lang="en-US" b="1" i="0" baseline="0" dirty="0">
                <a:sym typeface="Wingdings" panose="05000000000000000000" pitchFamily="2" charset="2"/>
              </a:rPr>
              <a:t>=</a:t>
            </a:r>
            <a:r>
              <a:rPr lang="en-US" b="1" i="0" baseline="0" dirty="0" err="1">
                <a:sym typeface="Wingdings" panose="05000000000000000000" pitchFamily="2" charset="2"/>
              </a:rPr>
              <a:t>McLarenism</a:t>
            </a:r>
            <a:r>
              <a:rPr lang="en-US" b="1" i="0" baseline="0" dirty="0">
                <a:sym typeface="Wingdings" panose="05000000000000000000" pitchFamily="2" charset="2"/>
              </a:rPr>
              <a:t>  =ISLAM: Mohammad </a:t>
            </a:r>
            <a:r>
              <a:rPr lang="en-US" b="0" i="0" baseline="0" dirty="0">
                <a:sym typeface="Wingdings" panose="05000000000000000000" pitchFamily="2" charset="2"/>
              </a:rPr>
              <a:t>~Understand</a:t>
            </a:r>
            <a:endParaRPr lang="en-US" b="0" i="0" dirty="0"/>
          </a:p>
        </p:txBody>
      </p:sp>
      <p:sp>
        <p:nvSpPr>
          <p:cNvPr id="4" name="Slide Number Placeholder 3"/>
          <p:cNvSpPr>
            <a:spLocks noGrp="1"/>
          </p:cNvSpPr>
          <p:nvPr>
            <p:ph type="sldNum" sz="quarter" idx="10"/>
          </p:nvPr>
        </p:nvSpPr>
        <p:spPr/>
        <p:txBody>
          <a:bodyPr/>
          <a:lstStyle/>
          <a:p>
            <a:fld id="{E50F5219-48EA-4CF4-BBBA-20C3ED18F467}" type="slidenum">
              <a:rPr lang="en-US" smtClean="0"/>
              <a:t>7</a:t>
            </a:fld>
            <a:endParaRPr lang="en-US"/>
          </a:p>
        </p:txBody>
      </p:sp>
    </p:spTree>
    <p:extLst>
      <p:ext uri="{BB962C8B-B14F-4D97-AF65-F5344CB8AC3E}">
        <p14:creationId xmlns:p14="http://schemas.microsoft.com/office/powerpoint/2010/main" val="28243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u="sng" dirty="0"/>
              <a:t>19:14-16</a:t>
            </a:r>
            <a:r>
              <a:rPr lang="en-US" b="0" i="0" baseline="0" dirty="0"/>
              <a:t> </a:t>
            </a:r>
            <a:r>
              <a:rPr lang="en-US" b="0" i="0" baseline="0" dirty="0">
                <a:sym typeface="Wingdings" panose="05000000000000000000" pitchFamily="2" charset="2"/>
              </a:rPr>
              <a:t></a:t>
            </a:r>
            <a:r>
              <a:rPr lang="en-US" b="0" i="0" baseline="0" dirty="0"/>
              <a:t> “</a:t>
            </a:r>
            <a:r>
              <a:rPr lang="en-US" b="1" i="1" baseline="0" dirty="0" err="1"/>
              <a:t>Everyth</a:t>
            </a:r>
            <a:r>
              <a:rPr lang="en-US" b="0" i="1" baseline="0" dirty="0"/>
              <a:t>. MUST Change</a:t>
            </a:r>
            <a:r>
              <a:rPr lang="en-US" b="0" i="0" baseline="0" dirty="0"/>
              <a:t>” </a:t>
            </a:r>
            <a:r>
              <a:rPr lang="en-US" b="0" i="0" baseline="0" dirty="0">
                <a:sym typeface="Wingdings" panose="05000000000000000000" pitchFamily="2" charset="2"/>
              </a:rPr>
              <a:t>= </a:t>
            </a:r>
            <a:r>
              <a:rPr lang="en-US" b="1" i="0" baseline="0" dirty="0">
                <a:sym typeface="Wingdings" panose="05000000000000000000" pitchFamily="2" charset="2"/>
              </a:rPr>
              <a:t>New KING</a:t>
            </a:r>
            <a:r>
              <a:rPr lang="en-US" b="0" i="0" baseline="0" dirty="0">
                <a:sym typeface="Wingdings" panose="05000000000000000000" pitchFamily="2" charset="2"/>
              </a:rPr>
              <a:t> </a:t>
            </a:r>
          </a:p>
          <a:p>
            <a:pPr marL="171450" indent="-171450">
              <a:buFont typeface="Arial" panose="020B0604020202020204" pitchFamily="34" charset="0"/>
              <a:buChar char="•"/>
            </a:pPr>
            <a:r>
              <a:rPr lang="en-US" b="0" i="0" baseline="0" dirty="0">
                <a:sym typeface="Wingdings" panose="05000000000000000000" pitchFamily="2" charset="2"/>
              </a:rPr>
              <a:t>=</a:t>
            </a:r>
            <a:r>
              <a:rPr lang="en-US" b="1" i="0" baseline="0" dirty="0">
                <a:sym typeface="Wingdings" panose="05000000000000000000" pitchFamily="2" charset="2"/>
              </a:rPr>
              <a:t>Upset MANY </a:t>
            </a:r>
            <a:r>
              <a:rPr lang="en-US" b="0" i="0" baseline="0" dirty="0">
                <a:sym typeface="Wingdings" panose="05000000000000000000" pitchFamily="2" charset="2"/>
              </a:rPr>
              <a:t>OTHER “Kings!”</a:t>
            </a:r>
          </a:p>
          <a:p>
            <a:pPr marL="0" indent="0">
              <a:buFont typeface="Arial" panose="020B0604020202020204" pitchFamily="34" charset="0"/>
              <a:buNone/>
            </a:pPr>
            <a:endParaRPr lang="en-US" b="0" i="0" baseline="0" dirty="0">
              <a:sym typeface="Wingdings" panose="05000000000000000000" pitchFamily="2" charset="2"/>
            </a:endParaRPr>
          </a:p>
          <a:p>
            <a:pPr marL="0" indent="0">
              <a:buFont typeface="Arial" panose="020B0604020202020204" pitchFamily="34" charset="0"/>
              <a:buNone/>
            </a:pPr>
            <a:r>
              <a:rPr lang="en-US" b="0" i="0" baseline="0" dirty="0">
                <a:sym typeface="Wingdings" panose="05000000000000000000" pitchFamily="2" charset="2"/>
              </a:rPr>
              <a:t>**</a:t>
            </a:r>
            <a:r>
              <a:rPr lang="en-US" b="1" i="0" u="sng" baseline="0" dirty="0">
                <a:sym typeface="Wingdings" panose="05000000000000000000" pitchFamily="2" charset="2"/>
              </a:rPr>
              <a:t>17-19 </a:t>
            </a:r>
            <a:r>
              <a:rPr lang="en-US" b="0" i="0" baseline="0" dirty="0">
                <a:sym typeface="Wingdings" panose="05000000000000000000" pitchFamily="2" charset="2"/>
              </a:rPr>
              <a:t>= </a:t>
            </a:r>
            <a:r>
              <a:rPr lang="en-US" b="1" i="0" baseline="0" dirty="0">
                <a:sym typeface="Wingdings" panose="05000000000000000000" pitchFamily="2" charset="2"/>
              </a:rPr>
              <a:t>WHY</a:t>
            </a:r>
            <a:r>
              <a:rPr lang="en-US" b="0" i="0" baseline="0" dirty="0">
                <a:sym typeface="Wingdings" panose="05000000000000000000" pitchFamily="2" charset="2"/>
              </a:rPr>
              <a:t> “</a:t>
            </a:r>
            <a:r>
              <a:rPr lang="en-US" b="0" i="1" baseline="0" dirty="0" err="1">
                <a:sym typeface="Wingdings" panose="05000000000000000000" pitchFamily="2" charset="2"/>
              </a:rPr>
              <a:t>Evryth</a:t>
            </a:r>
            <a:r>
              <a:rPr lang="en-US" b="0" i="1" baseline="0" dirty="0">
                <a:sym typeface="Wingdings" panose="05000000000000000000" pitchFamily="2" charset="2"/>
              </a:rPr>
              <a:t>..</a:t>
            </a:r>
            <a:r>
              <a:rPr lang="en-US" b="0" i="1" baseline="0" dirty="0" err="1">
                <a:sym typeface="Wingdings" panose="05000000000000000000" pitchFamily="2" charset="2"/>
              </a:rPr>
              <a:t>Chng</a:t>
            </a:r>
            <a:r>
              <a:rPr lang="en-US" b="0" i="0" baseline="0" dirty="0">
                <a:sym typeface="Wingdings" panose="05000000000000000000" pitchFamily="2" charset="2"/>
              </a:rPr>
              <a:t>”  </a:t>
            </a:r>
            <a:r>
              <a:rPr lang="en-US" b="1" i="0" baseline="0" dirty="0">
                <a:sym typeface="Wingdings" panose="05000000000000000000" pitchFamily="2" charset="2"/>
              </a:rPr>
              <a:t>Armageddon</a:t>
            </a:r>
          </a:p>
        </p:txBody>
      </p:sp>
      <p:sp>
        <p:nvSpPr>
          <p:cNvPr id="4" name="Slide Number Placeholder 3"/>
          <p:cNvSpPr>
            <a:spLocks noGrp="1"/>
          </p:cNvSpPr>
          <p:nvPr>
            <p:ph type="sldNum" sz="quarter" idx="10"/>
          </p:nvPr>
        </p:nvSpPr>
        <p:spPr/>
        <p:txBody>
          <a:bodyPr/>
          <a:lstStyle/>
          <a:p>
            <a:fld id="{E50F5219-48EA-4CF4-BBBA-20C3ED18F467}" type="slidenum">
              <a:rPr lang="en-US" smtClean="0"/>
              <a:t>8</a:t>
            </a:fld>
            <a:endParaRPr lang="en-US"/>
          </a:p>
        </p:txBody>
      </p:sp>
    </p:spTree>
    <p:extLst>
      <p:ext uri="{BB962C8B-B14F-4D97-AF65-F5344CB8AC3E}">
        <p14:creationId xmlns:p14="http://schemas.microsoft.com/office/powerpoint/2010/main" val="2123983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t>=Mass</a:t>
            </a:r>
            <a:r>
              <a:rPr lang="en-US" b="1" i="0" baseline="0" dirty="0"/>
              <a:t> Extinction</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9</a:t>
            </a:fld>
            <a:endParaRPr lang="en-US"/>
          </a:p>
        </p:txBody>
      </p:sp>
    </p:spTree>
    <p:extLst>
      <p:ext uri="{BB962C8B-B14F-4D97-AF65-F5344CB8AC3E}">
        <p14:creationId xmlns:p14="http://schemas.microsoft.com/office/powerpoint/2010/main" val="4273746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352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736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5905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074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43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2207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148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0246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1183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203857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7724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81258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56206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83255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0474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11000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0598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60330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4916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0002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56201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5088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92200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30659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7705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50494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71068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417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4547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654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2293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5645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5824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2593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6290777"/>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11/19/2016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0023080"/>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49256" y="1964267"/>
            <a:ext cx="7810869" cy="2421464"/>
          </a:xfrm>
        </p:spPr>
        <p:txBody>
          <a:bodyPr>
            <a:normAutofit fontScale="90000"/>
          </a:bodyPr>
          <a:lstStyle/>
          <a:p>
            <a:r>
              <a:rPr lang="en-US" sz="8000" b="1" cap="none" dirty="0">
                <a:ln w="22225">
                  <a:solidFill>
                    <a:schemeClr val="accent2"/>
                  </a:solidFill>
                  <a:prstDash val="solid"/>
                </a:ln>
                <a:solidFill>
                  <a:schemeClr val="accent2">
                    <a:lumMod val="40000"/>
                    <a:lumOff val="60000"/>
                  </a:schemeClr>
                </a:solidFill>
              </a:rPr>
              <a:t>The Victory of Truth</a:t>
            </a:r>
          </a:p>
        </p:txBody>
      </p:sp>
      <p:sp>
        <p:nvSpPr>
          <p:cNvPr id="3" name="Subtitle 2"/>
          <p:cNvSpPr>
            <a:spLocks noGrp="1"/>
          </p:cNvSpPr>
          <p:nvPr>
            <p:ph type="subTitle" idx="1"/>
          </p:nvPr>
        </p:nvSpPr>
        <p:spPr/>
        <p:txBody>
          <a:bodyPr>
            <a:normAutofit/>
          </a:bodyPr>
          <a:lstStyle/>
          <a:p>
            <a:r>
              <a:rPr lang="en-US" sz="2800" dirty="0"/>
              <a:t>Revelation 19</a:t>
            </a:r>
          </a:p>
        </p:txBody>
      </p:sp>
    </p:spTree>
    <p:extLst>
      <p:ext uri="{BB962C8B-B14F-4D97-AF65-F5344CB8AC3E}">
        <p14:creationId xmlns:p14="http://schemas.microsoft.com/office/powerpoint/2010/main" val="2023875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The “Victory of Truth”</a:t>
            </a:r>
          </a:p>
        </p:txBody>
      </p:sp>
      <p:graphicFrame>
        <p:nvGraphicFramePr>
          <p:cNvPr id="3" name="Content Placeholder 2"/>
          <p:cNvGraphicFramePr>
            <a:graphicFrameLocks noGrp="1"/>
          </p:cNvGraphicFramePr>
          <p:nvPr>
            <p:ph idx="1"/>
            <p:extLst/>
          </p:nvPr>
        </p:nvGraphicFramePr>
        <p:xfrm>
          <a:off x="5910146" y="1237786"/>
          <a:ext cx="5519853" cy="5386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894613" y="4348060"/>
            <a:ext cx="10031065" cy="1569660"/>
          </a:xfrm>
          <a:prstGeom prst="rect">
            <a:avLst/>
          </a:prstGeom>
        </p:spPr>
        <p:txBody>
          <a:bodyPr wrap="square">
            <a:spAutoFit/>
          </a:bodyPr>
          <a:lstStyle/>
          <a:p>
            <a:r>
              <a:rPr lang="en-US" sz="3200" b="1" dirty="0"/>
              <a:t>Matthew 24:22 </a:t>
            </a:r>
            <a:r>
              <a:rPr lang="en-US" sz="3200" dirty="0"/>
              <a:t> "Unless those days had been cut short, no life would have been saved; but for the sake of the elect those days will be cut short. </a:t>
            </a:r>
          </a:p>
        </p:txBody>
      </p:sp>
    </p:spTree>
    <p:extLst>
      <p:ext uri="{BB962C8B-B14F-4D97-AF65-F5344CB8AC3E}">
        <p14:creationId xmlns:p14="http://schemas.microsoft.com/office/powerpoint/2010/main" val="88542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The “Victory of Truth”</a:t>
            </a:r>
          </a:p>
        </p:txBody>
      </p:sp>
      <p:graphicFrame>
        <p:nvGraphicFramePr>
          <p:cNvPr id="3" name="Content Placeholder 2"/>
          <p:cNvGraphicFramePr>
            <a:graphicFrameLocks noGrp="1"/>
          </p:cNvGraphicFramePr>
          <p:nvPr>
            <p:ph idx="1"/>
            <p:extLst/>
          </p:nvPr>
        </p:nvGraphicFramePr>
        <p:xfrm>
          <a:off x="5910146" y="1237786"/>
          <a:ext cx="5519853" cy="5386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356837" y="1582559"/>
            <a:ext cx="5394675" cy="4524315"/>
          </a:xfrm>
          <a:prstGeom prst="rect">
            <a:avLst/>
          </a:prstGeom>
        </p:spPr>
        <p:txBody>
          <a:bodyPr wrap="square">
            <a:spAutoFit/>
          </a:bodyPr>
          <a:lstStyle/>
          <a:p>
            <a:r>
              <a:rPr lang="en-US" sz="2400" b="1" dirty="0"/>
              <a:t>Revelation 19:19-20 </a:t>
            </a:r>
            <a:r>
              <a:rPr lang="en-US" sz="2400" dirty="0"/>
              <a:t> And I saw the beast and the kings of the earth and their armies assembled to make war against Him who sat on the horse and against His army.  And the beast was </a:t>
            </a:r>
            <a:r>
              <a:rPr lang="en-US" sz="2400" b="1" dirty="0"/>
              <a:t>seized</a:t>
            </a:r>
            <a:r>
              <a:rPr lang="en-US" sz="2400" dirty="0"/>
              <a:t>, and with him the false prophet who performed the signs in his presence, by which he deceived those who had received the mark of the beast and those who worshiped his image; these two were </a:t>
            </a:r>
            <a:r>
              <a:rPr lang="en-US" sz="2400" b="1" dirty="0"/>
              <a:t>thrown alive </a:t>
            </a:r>
            <a:r>
              <a:rPr lang="en-US" sz="2400" dirty="0"/>
              <a:t>into the lake of fire which burns with brimstone. </a:t>
            </a:r>
          </a:p>
        </p:txBody>
      </p:sp>
      <p:sp>
        <p:nvSpPr>
          <p:cNvPr id="4" name="Rectangle 3"/>
          <p:cNvSpPr/>
          <p:nvPr/>
        </p:nvSpPr>
        <p:spPr>
          <a:xfrm>
            <a:off x="356837" y="5783708"/>
            <a:ext cx="11366153"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a:t>Revelation 19:14 </a:t>
            </a:r>
            <a:r>
              <a:rPr lang="en-US" sz="2800" dirty="0"/>
              <a:t> And the armies which are in heaven, clothed in fine linen, white </a:t>
            </a:r>
            <a:r>
              <a:rPr lang="en-US" sz="2800" i="1" dirty="0"/>
              <a:t>and</a:t>
            </a:r>
            <a:r>
              <a:rPr lang="en-US" sz="2800" dirty="0"/>
              <a:t> clean, were following Him on white horses. </a:t>
            </a:r>
          </a:p>
        </p:txBody>
      </p:sp>
      <p:sp>
        <p:nvSpPr>
          <p:cNvPr id="5" name="Rectangle: Rounded Corners 4"/>
          <p:cNvSpPr/>
          <p:nvPr/>
        </p:nvSpPr>
        <p:spPr>
          <a:xfrm>
            <a:off x="267629" y="1449659"/>
            <a:ext cx="5642517" cy="1717287"/>
          </a:xfrm>
          <a:prstGeom prst="roundRect">
            <a:avLst/>
          </a:prstGeom>
          <a:noFill/>
          <a:ln w="38100">
            <a:solidFill>
              <a:schemeClr val="accent2"/>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54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The “Victory of Truth”</a:t>
            </a:r>
          </a:p>
        </p:txBody>
      </p:sp>
      <p:graphicFrame>
        <p:nvGraphicFramePr>
          <p:cNvPr id="3" name="Content Placeholder 2"/>
          <p:cNvGraphicFramePr>
            <a:graphicFrameLocks noGrp="1"/>
          </p:cNvGraphicFramePr>
          <p:nvPr>
            <p:ph idx="1"/>
            <p:extLst/>
          </p:nvPr>
        </p:nvGraphicFramePr>
        <p:xfrm>
          <a:off x="5910146" y="1237786"/>
          <a:ext cx="5519853" cy="5386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356837" y="1582559"/>
            <a:ext cx="5394675" cy="1569660"/>
          </a:xfrm>
          <a:prstGeom prst="rect">
            <a:avLst/>
          </a:prstGeom>
        </p:spPr>
        <p:txBody>
          <a:bodyPr wrap="square">
            <a:spAutoFit/>
          </a:bodyPr>
          <a:lstStyle/>
          <a:p>
            <a:r>
              <a:rPr lang="en-US" sz="2400" b="1" dirty="0"/>
              <a:t>Revelation 19:21 </a:t>
            </a:r>
            <a:r>
              <a:rPr lang="en-US" sz="2400" dirty="0"/>
              <a:t> And the rest were killed with the </a:t>
            </a:r>
            <a:r>
              <a:rPr lang="en-US" sz="2400" b="1" dirty="0"/>
              <a:t>sword which came from the mouth</a:t>
            </a:r>
            <a:r>
              <a:rPr lang="en-US" sz="2400" dirty="0"/>
              <a:t> of Him who sat on the horse, and all the birds were filled with their flesh. </a:t>
            </a:r>
          </a:p>
        </p:txBody>
      </p:sp>
      <p:graphicFrame>
        <p:nvGraphicFramePr>
          <p:cNvPr id="7" name="Diagram 6"/>
          <p:cNvGraphicFramePr/>
          <p:nvPr>
            <p:extLst/>
          </p:nvPr>
        </p:nvGraphicFramePr>
        <p:xfrm>
          <a:off x="858643" y="3021980"/>
          <a:ext cx="3144644" cy="39303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ectangle 7"/>
          <p:cNvSpPr/>
          <p:nvPr/>
        </p:nvSpPr>
        <p:spPr>
          <a:xfrm>
            <a:off x="516673" y="2098650"/>
            <a:ext cx="6096000" cy="101566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000" b="1" dirty="0"/>
              <a:t>Revelation 19:15 </a:t>
            </a:r>
            <a:r>
              <a:rPr lang="en-US" sz="2000" dirty="0"/>
              <a:t> </a:t>
            </a:r>
            <a:r>
              <a:rPr lang="en-US" sz="2000" b="1" dirty="0"/>
              <a:t>From His mouth comes a sharp sword</a:t>
            </a:r>
            <a:r>
              <a:rPr lang="en-US" sz="2000" dirty="0"/>
              <a:t>, so that with it He may strike down the nations, and He will rule them with a rod of iron..</a:t>
            </a:r>
          </a:p>
        </p:txBody>
      </p:sp>
      <p:sp>
        <p:nvSpPr>
          <p:cNvPr id="9" name="Rectangle 8"/>
          <p:cNvSpPr/>
          <p:nvPr/>
        </p:nvSpPr>
        <p:spPr>
          <a:xfrm>
            <a:off x="434898" y="1729318"/>
            <a:ext cx="6096000" cy="13849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r>
              <a:rPr lang="en-US" sz="2800" b="1" dirty="0"/>
              <a:t>Revelation 19:11 </a:t>
            </a:r>
            <a:r>
              <a:rPr lang="en-US" sz="2800" dirty="0"/>
              <a:t> …He who sat on it </a:t>
            </a:r>
            <a:r>
              <a:rPr lang="en-US" sz="2800" i="1" dirty="0"/>
              <a:t>is</a:t>
            </a:r>
            <a:r>
              <a:rPr lang="en-US" sz="2800" dirty="0"/>
              <a:t> called </a:t>
            </a:r>
            <a:r>
              <a:rPr lang="en-US" sz="2800" b="1" dirty="0"/>
              <a:t>Faithful and True</a:t>
            </a:r>
            <a:r>
              <a:rPr lang="en-US" sz="2800" dirty="0"/>
              <a:t>, and in </a:t>
            </a:r>
            <a:r>
              <a:rPr lang="en-US" sz="2800" b="1" dirty="0"/>
              <a:t>righteousness</a:t>
            </a:r>
            <a:r>
              <a:rPr lang="en-US" sz="2800" dirty="0"/>
              <a:t> He judges and wages war. </a:t>
            </a:r>
          </a:p>
        </p:txBody>
      </p:sp>
    </p:spTree>
    <p:extLst>
      <p:ext uri="{BB962C8B-B14F-4D97-AF65-F5344CB8AC3E}">
        <p14:creationId xmlns:p14="http://schemas.microsoft.com/office/powerpoint/2010/main" val="297575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7" grpId="0">
        <p:bldAsOne/>
      </p:bldGraphic>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The “Victory of Truth” MEANS:</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807172838"/>
              </p:ext>
            </p:extLst>
          </p:nvPr>
        </p:nvGraphicFramePr>
        <p:xfrm>
          <a:off x="685800" y="1520456"/>
          <a:ext cx="6448647" cy="4270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3"/>
          <p:cNvSpPr/>
          <p:nvPr/>
        </p:nvSpPr>
        <p:spPr>
          <a:xfrm>
            <a:off x="7048684" y="1797754"/>
            <a:ext cx="3902851" cy="2677656"/>
          </a:xfrm>
          <a:prstGeom prst="rect">
            <a:avLst/>
          </a:prstGeom>
        </p:spPr>
        <p:txBody>
          <a:bodyPr wrap="square">
            <a:spAutoFit/>
          </a:bodyPr>
          <a:lstStyle/>
          <a:p>
            <a:r>
              <a:rPr lang="en-US" sz="2800" b="1" dirty="0"/>
              <a:t>Romans 2:16 </a:t>
            </a:r>
            <a:r>
              <a:rPr lang="en-US" sz="2800" dirty="0"/>
              <a:t> on the day when, according to my gospel, God will judge the secrets of men through Christ Jesus. </a:t>
            </a:r>
            <a:br>
              <a:rPr lang="en-US" sz="2800" dirty="0"/>
            </a:br>
            <a:endParaRPr lang="en-US" sz="2800" dirty="0"/>
          </a:p>
        </p:txBody>
      </p:sp>
      <p:sp>
        <p:nvSpPr>
          <p:cNvPr id="15" name="Rectangle 14"/>
          <p:cNvSpPr/>
          <p:nvPr/>
        </p:nvSpPr>
        <p:spPr>
          <a:xfrm>
            <a:off x="7584925" y="2075052"/>
            <a:ext cx="4239549"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Hebrews 4:13 </a:t>
            </a:r>
            <a:r>
              <a:rPr lang="en-US" sz="2800" dirty="0"/>
              <a:t> And there is no creature hidden from His sight, but all things are open and laid bare to the eyes of Him with whom we have to do. </a:t>
            </a:r>
          </a:p>
        </p:txBody>
      </p:sp>
      <p:sp>
        <p:nvSpPr>
          <p:cNvPr id="16" name="Rectangle 15"/>
          <p:cNvSpPr/>
          <p:nvPr/>
        </p:nvSpPr>
        <p:spPr>
          <a:xfrm>
            <a:off x="6771701" y="1826302"/>
            <a:ext cx="4775790" cy="3046988"/>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sz="3200" b="1" dirty="0"/>
              <a:t>Matthew 10:26 </a:t>
            </a:r>
            <a:r>
              <a:rPr lang="en-US" sz="3200" dirty="0"/>
              <a:t> "Therefore do not fear them, for there is nothing concealed that will not be revealed, or hidden that will not be known. </a:t>
            </a:r>
          </a:p>
        </p:txBody>
      </p:sp>
    </p:spTree>
    <p:extLst>
      <p:ext uri="{BB962C8B-B14F-4D97-AF65-F5344CB8AC3E}">
        <p14:creationId xmlns:p14="http://schemas.microsoft.com/office/powerpoint/2010/main" val="90936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The “Victory of Truth” MEANS:</a:t>
            </a:r>
          </a:p>
        </p:txBody>
      </p:sp>
      <p:sp>
        <p:nvSpPr>
          <p:cNvPr id="3" name="Content Placeholder 2"/>
          <p:cNvSpPr>
            <a:spLocks noGrp="1"/>
          </p:cNvSpPr>
          <p:nvPr>
            <p:ph idx="1"/>
          </p:nvPr>
        </p:nvSpPr>
        <p:spPr>
          <a:xfrm>
            <a:off x="685801" y="1424763"/>
            <a:ext cx="10131425" cy="4366437"/>
          </a:xfrm>
        </p:spPr>
        <p:txBody>
          <a:bodyPr anchor="t">
            <a:normAutofit/>
          </a:bodyPr>
          <a:lstStyle/>
          <a:p>
            <a:pPr marL="0" indent="0">
              <a:buNone/>
            </a:pPr>
            <a:r>
              <a:rPr lang="en-US" sz="2800" b="1" dirty="0"/>
              <a:t>Revelation 20:1-3 </a:t>
            </a:r>
            <a:r>
              <a:rPr lang="en-US" sz="2800" dirty="0"/>
              <a:t> Then I saw an angel coming down from heaven, holding the key of the abyss and a great chain in his hand.  And he laid hold of the dragon, the serpent of old, who is the devil and Satan, and bound him for a thousand years;  and he threw him into the abyss, and shut </a:t>
            </a:r>
            <a:r>
              <a:rPr lang="en-US" sz="2800" i="1" dirty="0"/>
              <a:t>it</a:t>
            </a:r>
            <a:r>
              <a:rPr lang="en-US" sz="2800" dirty="0"/>
              <a:t> and sealed </a:t>
            </a:r>
            <a:r>
              <a:rPr lang="en-US" sz="2800" i="1" dirty="0"/>
              <a:t>it</a:t>
            </a:r>
            <a:r>
              <a:rPr lang="en-US" sz="2800" dirty="0"/>
              <a:t> over him, s</a:t>
            </a:r>
            <a:r>
              <a:rPr lang="en-US" sz="2800" b="1" dirty="0"/>
              <a:t>o that he would not deceive the nations any longer</a:t>
            </a:r>
            <a:r>
              <a:rPr lang="en-US" sz="2800" dirty="0"/>
              <a:t>, until the thousand years were completed… </a:t>
            </a:r>
          </a:p>
        </p:txBody>
      </p:sp>
      <p:graphicFrame>
        <p:nvGraphicFramePr>
          <p:cNvPr id="4" name="Diagram 3"/>
          <p:cNvGraphicFramePr/>
          <p:nvPr>
            <p:extLst>
              <p:ext uri="{D42A27DB-BD31-4B8C-83A1-F6EECF244321}">
                <p14:modId xmlns:p14="http://schemas.microsoft.com/office/powerpoint/2010/main" val="3237341677"/>
              </p:ext>
            </p:extLst>
          </p:nvPr>
        </p:nvGraphicFramePr>
        <p:xfrm>
          <a:off x="462515" y="4540102"/>
          <a:ext cx="11105707" cy="2094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85800" y="2038321"/>
            <a:ext cx="9807132"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400" b="1" dirty="0"/>
              <a:t>John 8:44 </a:t>
            </a:r>
            <a:r>
              <a:rPr lang="en-US" sz="2400" dirty="0"/>
              <a:t> "You are of </a:t>
            </a:r>
            <a:r>
              <a:rPr lang="en-US" sz="2400" i="1" dirty="0"/>
              <a:t>your</a:t>
            </a:r>
            <a:r>
              <a:rPr lang="en-US" sz="2400" dirty="0"/>
              <a:t> father the devil, and you want to do the desires of your father. He was a murderer from the beginning, and does not stand in the truth because there is no truth in him. Whenever he speaks a lie, he speaks from his own </a:t>
            </a:r>
            <a:r>
              <a:rPr lang="en-US" sz="2400" i="1" dirty="0"/>
              <a:t>nature,</a:t>
            </a:r>
            <a:r>
              <a:rPr lang="en-US" sz="2400" dirty="0"/>
              <a:t> for he is a liar and the father of lies. </a:t>
            </a:r>
          </a:p>
        </p:txBody>
      </p:sp>
    </p:spTree>
    <p:extLst>
      <p:ext uri="{BB962C8B-B14F-4D97-AF65-F5344CB8AC3E}">
        <p14:creationId xmlns:p14="http://schemas.microsoft.com/office/powerpoint/2010/main" val="47740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
                                            <p:graphicEl>
                                              <a:dgm id="{7D1002CE-0C7E-464D-BEE2-7BB8350D5848}"/>
                                            </p:graphicEl>
                                          </p:spTgt>
                                        </p:tgtEl>
                                        <p:attrNameLst>
                                          <p:attrName>style.visibility</p:attrName>
                                        </p:attrNameLst>
                                      </p:cBhvr>
                                      <p:to>
                                        <p:strVal val="visible"/>
                                      </p:to>
                                    </p:set>
                                    <p:animEffect transition="in" filter="randombar(horizontal)">
                                      <p:cBhvr>
                                        <p:cTn id="14" dur="500"/>
                                        <p:tgtEl>
                                          <p:spTgt spid="4">
                                            <p:graphicEl>
                                              <a:dgm id="{7D1002CE-0C7E-464D-BEE2-7BB8350D5848}"/>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
                                            <p:graphicEl>
                                              <a:dgm id="{F5FA64EE-96EA-4E3D-90F3-D91DF1DAE55D}"/>
                                            </p:graphicEl>
                                          </p:spTgt>
                                        </p:tgtEl>
                                        <p:attrNameLst>
                                          <p:attrName>style.visibility</p:attrName>
                                        </p:attrNameLst>
                                      </p:cBhvr>
                                      <p:to>
                                        <p:strVal val="visible"/>
                                      </p:to>
                                    </p:set>
                                    <p:animEffect transition="in" filter="randombar(horizontal)">
                                      <p:cBhvr>
                                        <p:cTn id="19" dur="500"/>
                                        <p:tgtEl>
                                          <p:spTgt spid="4">
                                            <p:graphicEl>
                                              <a:dgm id="{F5FA64EE-96EA-4E3D-90F3-D91DF1DAE55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4">
                                            <p:graphicEl>
                                              <a:dgm id="{CDB231B6-7A4A-46F8-897D-A26EC13F41B9}"/>
                                            </p:graphicEl>
                                          </p:spTgt>
                                        </p:tgtEl>
                                        <p:attrNameLst>
                                          <p:attrName>style.visibility</p:attrName>
                                        </p:attrNameLst>
                                      </p:cBhvr>
                                      <p:to>
                                        <p:strVal val="visible"/>
                                      </p:to>
                                    </p:set>
                                    <p:animEffect transition="in" filter="randombar(horizontal)">
                                      <p:cBhvr>
                                        <p:cTn id="24" dur="500"/>
                                        <p:tgtEl>
                                          <p:spTgt spid="4">
                                            <p:graphicEl>
                                              <a:dgm id="{CDB231B6-7A4A-46F8-897D-A26EC13F41B9}"/>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4">
                                            <p:graphicEl>
                                              <a:dgm id="{08956BF3-6C04-4E39-A69C-751D62040CC4}"/>
                                            </p:graphicEl>
                                          </p:spTgt>
                                        </p:tgtEl>
                                        <p:attrNameLst>
                                          <p:attrName>style.visibility</p:attrName>
                                        </p:attrNameLst>
                                      </p:cBhvr>
                                      <p:to>
                                        <p:strVal val="visible"/>
                                      </p:to>
                                    </p:set>
                                    <p:animEffect transition="in" filter="randombar(horizontal)">
                                      <p:cBhvr>
                                        <p:cTn id="29" dur="500"/>
                                        <p:tgtEl>
                                          <p:spTgt spid="4">
                                            <p:graphicEl>
                                              <a:dgm id="{08956BF3-6C04-4E39-A69C-751D62040CC4}"/>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4">
                                            <p:graphicEl>
                                              <a:dgm id="{15447568-0E42-481F-A463-743DAB57C8F1}"/>
                                            </p:graphicEl>
                                          </p:spTgt>
                                        </p:tgtEl>
                                        <p:attrNameLst>
                                          <p:attrName>style.visibility</p:attrName>
                                        </p:attrNameLst>
                                      </p:cBhvr>
                                      <p:to>
                                        <p:strVal val="visible"/>
                                      </p:to>
                                    </p:set>
                                    <p:animEffect transition="in" filter="randombar(horizontal)">
                                      <p:cBhvr>
                                        <p:cTn id="34" dur="500"/>
                                        <p:tgtEl>
                                          <p:spTgt spid="4">
                                            <p:graphicEl>
                                              <a:dgm id="{15447568-0E42-481F-A463-743DAB57C8F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4">
                                            <p:graphicEl>
                                              <a:dgm id="{3A3DEE83-DCB1-4DB5-83D6-39F03A521AEB}"/>
                                            </p:graphicEl>
                                          </p:spTgt>
                                        </p:tgtEl>
                                        <p:attrNameLst>
                                          <p:attrName>style.visibility</p:attrName>
                                        </p:attrNameLst>
                                      </p:cBhvr>
                                      <p:to>
                                        <p:strVal val="visible"/>
                                      </p:to>
                                    </p:set>
                                    <p:animEffect transition="in" filter="randombar(horizontal)">
                                      <p:cBhvr>
                                        <p:cTn id="39" dur="500"/>
                                        <p:tgtEl>
                                          <p:spTgt spid="4">
                                            <p:graphicEl>
                                              <a:dgm id="{3A3DEE83-DCB1-4DB5-83D6-39F03A521AE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The “Victory of Truth” MEANS:</a:t>
            </a:r>
          </a:p>
        </p:txBody>
      </p:sp>
      <p:graphicFrame>
        <p:nvGraphicFramePr>
          <p:cNvPr id="9" name="Content Placeholder 8"/>
          <p:cNvGraphicFramePr>
            <a:graphicFrameLocks noGrp="1"/>
          </p:cNvGraphicFramePr>
          <p:nvPr>
            <p:ph idx="1"/>
          </p:nvPr>
        </p:nvGraphicFramePr>
        <p:xfrm>
          <a:off x="685800" y="1626781"/>
          <a:ext cx="10131425" cy="4164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1828098" y="3544431"/>
            <a:ext cx="7846828" cy="224676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Luke 17:26-30 </a:t>
            </a:r>
            <a:r>
              <a:rPr lang="en-US" sz="2800" dirty="0"/>
              <a:t> “When the Son of Man returns, it will be like it was in Noah’s day.  In those days, the people enjoyed banquets and parties and weddings right up to the time Noah entered his boat and the flood came and destroyed them all. </a:t>
            </a:r>
          </a:p>
        </p:txBody>
      </p:sp>
      <p:sp>
        <p:nvSpPr>
          <p:cNvPr id="11" name="Rectangle 10"/>
          <p:cNvSpPr/>
          <p:nvPr/>
        </p:nvSpPr>
        <p:spPr>
          <a:xfrm>
            <a:off x="946297" y="3813790"/>
            <a:ext cx="9686261"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3200" b="1" dirty="0"/>
              <a:t>Luke 17:28-29 </a:t>
            </a:r>
            <a:r>
              <a:rPr lang="en-US" sz="3200" dirty="0"/>
              <a:t> “And the world will be as it was in the days of Lot. People went about their daily business—eating and drinking, buying and selling, farming and building—  until the morning Lot left Sodom. Then fire rained down from heaven and destroyed them all. </a:t>
            </a:r>
          </a:p>
        </p:txBody>
      </p:sp>
    </p:spTree>
    <p:extLst>
      <p:ext uri="{BB962C8B-B14F-4D97-AF65-F5344CB8AC3E}">
        <p14:creationId xmlns:p14="http://schemas.microsoft.com/office/powerpoint/2010/main" val="97334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The “Victory of Truth” MEANS: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747712322"/>
              </p:ext>
            </p:extLst>
          </p:nvPr>
        </p:nvGraphicFramePr>
        <p:xfrm>
          <a:off x="685800" y="1626781"/>
          <a:ext cx="10131425" cy="4164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1938854" y="5088645"/>
            <a:ext cx="8516679" cy="156966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400" b="1" dirty="0"/>
              <a:t>Ephesians 5:14-16 </a:t>
            </a:r>
            <a:r>
              <a:rPr lang="en-US" sz="2400" dirty="0"/>
              <a:t> For this reason it says, "Awake, sleeper, And arise from the dead, And Christ will shine on you."  Therefore be careful how you walk, not as unwise men but as wise,  making the most of your time, because the days are evil. </a:t>
            </a:r>
          </a:p>
        </p:txBody>
      </p:sp>
      <p:sp>
        <p:nvSpPr>
          <p:cNvPr id="3" name="Rectangle 2"/>
          <p:cNvSpPr/>
          <p:nvPr/>
        </p:nvSpPr>
        <p:spPr>
          <a:xfrm>
            <a:off x="549349" y="5703141"/>
            <a:ext cx="10267876"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1 Peter 4:7 </a:t>
            </a:r>
            <a:r>
              <a:rPr lang="en-US" sz="2800" dirty="0"/>
              <a:t> The end of all things is near; therefore, be of </a:t>
            </a:r>
            <a:r>
              <a:rPr lang="en-US" sz="2800" b="1" dirty="0"/>
              <a:t>sound judgment</a:t>
            </a:r>
            <a:r>
              <a:rPr lang="en-US" sz="2800" dirty="0"/>
              <a:t> and sober </a:t>
            </a:r>
            <a:r>
              <a:rPr lang="en-US" sz="2800" i="1" dirty="0"/>
              <a:t>spirit</a:t>
            </a:r>
            <a:r>
              <a:rPr lang="en-US" sz="2800" dirty="0"/>
              <a:t> for the purpose of prayer. </a:t>
            </a:r>
          </a:p>
        </p:txBody>
      </p:sp>
      <p:sp>
        <p:nvSpPr>
          <p:cNvPr id="7" name="Rectangle 6"/>
          <p:cNvSpPr/>
          <p:nvPr/>
        </p:nvSpPr>
        <p:spPr>
          <a:xfrm>
            <a:off x="617574" y="5272253"/>
            <a:ext cx="10267876"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Romans 12:3 </a:t>
            </a:r>
            <a:r>
              <a:rPr lang="en-US" sz="2800" dirty="0"/>
              <a:t> For through the grace given to me I say to everyone among you not to think more highly of himself than he ought to think; but to think so as to have sound judgment…</a:t>
            </a:r>
          </a:p>
        </p:txBody>
      </p:sp>
    </p:spTree>
    <p:extLst>
      <p:ext uri="{BB962C8B-B14F-4D97-AF65-F5344CB8AC3E}">
        <p14:creationId xmlns:p14="http://schemas.microsoft.com/office/powerpoint/2010/main" val="316460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41767"/>
            <a:ext cx="10131425" cy="1456267"/>
          </a:xfrm>
        </p:spPr>
        <p:txBody>
          <a:bodyPr>
            <a:normAutofit/>
          </a:bodyPr>
          <a:lstStyle/>
          <a:p>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rPr>
              <a:t>A Grownup Way Of Praying</a:t>
            </a:r>
          </a:p>
        </p:txBody>
      </p:sp>
      <p:sp>
        <p:nvSpPr>
          <p:cNvPr id="3" name="Content Placeholder 2"/>
          <p:cNvSpPr>
            <a:spLocks noGrp="1"/>
          </p:cNvSpPr>
          <p:nvPr>
            <p:ph idx="1"/>
          </p:nvPr>
        </p:nvSpPr>
        <p:spPr/>
        <p:txBody>
          <a:bodyPr>
            <a:normAutofit/>
          </a:bodyPr>
          <a:lstStyle/>
          <a:p>
            <a:pPr marL="0" indent="0">
              <a:buNone/>
            </a:pPr>
            <a:r>
              <a:rPr lang="en-US" sz="2800" b="1" dirty="0"/>
              <a:t>Matthew 6:9-13 </a:t>
            </a:r>
            <a:r>
              <a:rPr lang="en-US" sz="2800" dirty="0"/>
              <a:t> "Pray, then, in this way: </a:t>
            </a:r>
          </a:p>
          <a:p>
            <a:pPr marL="0" indent="0">
              <a:buNone/>
            </a:pPr>
            <a:r>
              <a:rPr lang="en-US" sz="2800" dirty="0"/>
              <a:t>'Our Father who is in heaven, Hallowed be Your name.  </a:t>
            </a:r>
          </a:p>
          <a:p>
            <a:pPr marL="0" indent="0">
              <a:buNone/>
            </a:pPr>
            <a:r>
              <a:rPr lang="en-US" sz="2800" dirty="0"/>
              <a:t>Your kingdom come. Your will be done, On earth as it is in heaven. </a:t>
            </a:r>
          </a:p>
          <a:p>
            <a:pPr marL="0" indent="0">
              <a:buNone/>
            </a:pPr>
            <a:r>
              <a:rPr lang="en-US" sz="2800" dirty="0"/>
              <a:t>Give us this day our daily bread.  </a:t>
            </a:r>
          </a:p>
          <a:p>
            <a:pPr marL="0" indent="0">
              <a:buNone/>
            </a:pPr>
            <a:r>
              <a:rPr lang="en-US" sz="2800" dirty="0"/>
              <a:t>And forgive us our debts, as we also have forgiven our debtors. </a:t>
            </a:r>
          </a:p>
          <a:p>
            <a:pPr marL="0" indent="0">
              <a:buNone/>
            </a:pPr>
            <a:r>
              <a:rPr lang="en-US" sz="2800" dirty="0"/>
              <a:t>And do not lead us into temptation, but deliver us from evil. </a:t>
            </a:r>
          </a:p>
        </p:txBody>
      </p:sp>
    </p:spTree>
    <p:extLst>
      <p:ext uri="{BB962C8B-B14F-4D97-AF65-F5344CB8AC3E}">
        <p14:creationId xmlns:p14="http://schemas.microsoft.com/office/powerpoint/2010/main" val="2918214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8798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8" name="Picture 4" descr="http://www.fountainoflifetm.com/wp-content/uploads/2015/04/millennial-reign-of-jesus-chris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879" y="3619500"/>
            <a:ext cx="6858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p:txBody>
          <a:bodyPr/>
          <a:lstStyle/>
          <a:p>
            <a:r>
              <a:rPr lang="en-US" b="1" dirty="0"/>
              <a:t>Luke 17:26-30 </a:t>
            </a:r>
            <a:r>
              <a:rPr lang="en-US" dirty="0"/>
              <a:t> “When the Son of Man returns, it will be like it was in Noah’s day.  In those days, the people enjoyed banquets and parties and weddings right up to the time Noah entered his boat and the flood came and destroyed them all.  “And the world will be as it was in the days of Lot. People went about their daily business—eating and drinking, buying and selling, farming and building—  until the morning Lot left Sodom. Then fire and burning sulfur rained down from heaven and destroyed them all.  Yes, it will be ‘business as usual’ right up to the day when the Son of Man is revealed. </a:t>
            </a:r>
          </a:p>
          <a:p>
            <a:endParaRPr lang="en-US" dirty="0"/>
          </a:p>
        </p:txBody>
      </p:sp>
    </p:spTree>
    <p:extLst>
      <p:ext uri="{BB962C8B-B14F-4D97-AF65-F5344CB8AC3E}">
        <p14:creationId xmlns:p14="http://schemas.microsoft.com/office/powerpoint/2010/main" val="167061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1135"/>
            <a:ext cx="10131425" cy="1456267"/>
          </a:xfrm>
        </p:spPr>
        <p:txBody>
          <a:bodyPr/>
          <a:lstStyle/>
          <a:p>
            <a:r>
              <a:rPr lang="en-US" dirty="0"/>
              <a:t>The “</a:t>
            </a:r>
            <a:r>
              <a:rPr lang="en-US" dirty="0" err="1"/>
              <a:t>Amillennial</a:t>
            </a:r>
            <a:r>
              <a:rPr lang="en-US" dirty="0"/>
              <a:t> View” of Revelation 20</a:t>
            </a:r>
          </a:p>
        </p:txBody>
      </p:sp>
      <p:pic>
        <p:nvPicPr>
          <p:cNvPr id="4" name="Picture 6" descr="https://i.ytimg.com/vi/5sgDT4duHDs/hqdefault.jp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6091" b="16002"/>
          <a:stretch/>
        </p:blipFill>
        <p:spPr bwMode="auto">
          <a:xfrm>
            <a:off x="685800" y="1587402"/>
            <a:ext cx="4572000" cy="23285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everything must change brian mclar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1513" y="2189115"/>
            <a:ext cx="5848977" cy="3129203"/>
          </a:xfrm>
          <a:prstGeom prst="rect">
            <a:avLst/>
          </a:prstGeom>
          <a:noFill/>
          <a:extLst>
            <a:ext uri="{909E8E84-426E-40DD-AFC4-6F175D3DCCD1}">
              <a14:hiddenFill xmlns:a14="http://schemas.microsoft.com/office/drawing/2010/main">
                <a:solidFill>
                  <a:srgbClr val="FFFFFF"/>
                </a:solidFill>
              </a14:hiddenFill>
            </a:ext>
          </a:extLst>
        </p:spPr>
      </p:pic>
      <p:sp>
        <p:nvSpPr>
          <p:cNvPr id="6" name="Arrow: Bent-Up 5"/>
          <p:cNvSpPr/>
          <p:nvPr/>
        </p:nvSpPr>
        <p:spPr>
          <a:xfrm rot="5400000">
            <a:off x="2886738" y="3290777"/>
            <a:ext cx="978195" cy="288142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72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6379"/>
          <a:stretch/>
        </p:blipFill>
        <p:spPr>
          <a:xfrm>
            <a:off x="0" y="-1"/>
            <a:ext cx="12192000" cy="6858001"/>
          </a:xfrm>
          <a:prstGeom prst="rect">
            <a:avLst/>
          </a:prstGeom>
        </p:spPr>
      </p:pic>
      <p:sp>
        <p:nvSpPr>
          <p:cNvPr id="2" name="Title 1"/>
          <p:cNvSpPr>
            <a:spLocks noGrp="1"/>
          </p:cNvSpPr>
          <p:nvPr>
            <p:ph type="title"/>
          </p:nvPr>
        </p:nvSpPr>
        <p:spPr>
          <a:xfrm>
            <a:off x="685801" y="100551"/>
            <a:ext cx="10131425" cy="1456267"/>
          </a:xfrm>
        </p:spPr>
        <p:txBody>
          <a:bodyPr>
            <a:normAutofit/>
          </a:bodyPr>
          <a:lstStyle/>
          <a:p>
            <a:r>
              <a:rPr lang="en-US" sz="6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Jesus View</a:t>
            </a:r>
          </a:p>
        </p:txBody>
      </p:sp>
      <p:sp>
        <p:nvSpPr>
          <p:cNvPr id="3" name="Content Placeholder 2"/>
          <p:cNvSpPr>
            <a:spLocks noGrp="1"/>
          </p:cNvSpPr>
          <p:nvPr>
            <p:ph idx="1"/>
          </p:nvPr>
        </p:nvSpPr>
        <p:spPr>
          <a:xfrm>
            <a:off x="685801" y="1706253"/>
            <a:ext cx="10131425" cy="4084948"/>
          </a:xfrm>
        </p:spPr>
        <p:txBody>
          <a:bodyPr anchor="t">
            <a:normAutofit/>
          </a:bodyPr>
          <a:lstStyle/>
          <a:p>
            <a:pPr marL="0" indent="0">
              <a:buNone/>
            </a:pPr>
            <a:r>
              <a:rPr lang="en-US" sz="3600" b="1" dirty="0"/>
              <a:t>Luke 17:24 </a:t>
            </a:r>
            <a:r>
              <a:rPr lang="en-US" sz="3600" dirty="0"/>
              <a:t> For as the lightning flashes and lights up the sky from one end to the other, so it will be on the day when the Son of Man comes. </a:t>
            </a:r>
          </a:p>
        </p:txBody>
      </p:sp>
      <p:sp>
        <p:nvSpPr>
          <p:cNvPr id="6" name="Rectangle 5"/>
          <p:cNvSpPr/>
          <p:nvPr/>
        </p:nvSpPr>
        <p:spPr>
          <a:xfrm>
            <a:off x="558210" y="5340471"/>
            <a:ext cx="10871790" cy="1200329"/>
          </a:xfrm>
          <a:prstGeom prst="rect">
            <a:avLst/>
          </a:prstGeom>
        </p:spPr>
        <p:txBody>
          <a:bodyPr wrap="square">
            <a:spAutoFit/>
          </a:bodyPr>
          <a:lstStyle/>
          <a:p>
            <a:r>
              <a:rPr lang="en-US" sz="2400" b="1" dirty="0"/>
              <a:t>Luke 17:22-23 </a:t>
            </a:r>
            <a:r>
              <a:rPr lang="en-US" sz="2400" dirty="0"/>
              <a:t> Then he said to his disciples, “The time is coming when you will long to see the day when the Son of Man returns, but you won’t see it.  People will tell you, ‘Look, there is the Son of Man,’ or ‘Here he is,’ but don’t go out and follow them. </a:t>
            </a:r>
          </a:p>
        </p:txBody>
      </p:sp>
    </p:spTree>
    <p:extLst>
      <p:ext uri="{BB962C8B-B14F-4D97-AF65-F5344CB8AC3E}">
        <p14:creationId xmlns:p14="http://schemas.microsoft.com/office/powerpoint/2010/main" val="485679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The </a:t>
            </a:r>
            <a:r>
              <a:rPr lang="en-US" sz="5400" b="1" i="1" cap="none" dirty="0">
                <a:ln w="22225">
                  <a:solidFill>
                    <a:schemeClr val="accent2"/>
                  </a:solidFill>
                  <a:prstDash val="solid"/>
                </a:ln>
                <a:solidFill>
                  <a:schemeClr val="accent2">
                    <a:lumMod val="40000"/>
                    <a:lumOff val="60000"/>
                  </a:schemeClr>
                </a:solidFill>
              </a:rPr>
              <a:t>Inevitable </a:t>
            </a:r>
            <a:r>
              <a:rPr lang="en-US" sz="5400" b="1" cap="none" dirty="0">
                <a:ln w="22225">
                  <a:solidFill>
                    <a:schemeClr val="accent2"/>
                  </a:solidFill>
                  <a:prstDash val="solid"/>
                </a:ln>
                <a:solidFill>
                  <a:schemeClr val="accent2">
                    <a:lumMod val="40000"/>
                    <a:lumOff val="60000"/>
                  </a:schemeClr>
                </a:solidFill>
              </a:rPr>
              <a:t>Direction of History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276320101"/>
              </p:ext>
            </p:extLst>
          </p:nvPr>
        </p:nvGraphicFramePr>
        <p:xfrm>
          <a:off x="85060" y="1392865"/>
          <a:ext cx="11950996"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07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graphicEl>
                                              <a:dgm id="{43B6E488-162E-4204-BF5D-1709C6EFC60B}"/>
                                            </p:graphicEl>
                                          </p:spTgt>
                                        </p:tgtEl>
                                        <p:attrNameLst>
                                          <p:attrName>style.visibility</p:attrName>
                                        </p:attrNameLst>
                                      </p:cBhvr>
                                      <p:to>
                                        <p:strVal val="visible"/>
                                      </p:to>
                                    </p:set>
                                    <p:anim calcmode="lin" valueType="num">
                                      <p:cBhvr>
                                        <p:cTn id="7" dur="500" fill="hold"/>
                                        <p:tgtEl>
                                          <p:spTgt spid="6">
                                            <p:graphicEl>
                                              <a:dgm id="{43B6E488-162E-4204-BF5D-1709C6EFC60B}"/>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dgm id="{43B6E488-162E-4204-BF5D-1709C6EFC60B}"/>
                                            </p:graphicEl>
                                          </p:spTgt>
                                        </p:tgtEl>
                                        <p:attrNameLst>
                                          <p:attrName>ppt_h</p:attrName>
                                        </p:attrNameLst>
                                      </p:cBhvr>
                                      <p:tavLst>
                                        <p:tav tm="0">
                                          <p:val>
                                            <p:fltVal val="0"/>
                                          </p:val>
                                        </p:tav>
                                        <p:tav tm="100000">
                                          <p:val>
                                            <p:strVal val="#ppt_h"/>
                                          </p:val>
                                        </p:tav>
                                      </p:tavLst>
                                    </p:anim>
                                    <p:animEffect transition="in" filter="fade">
                                      <p:cBhvr>
                                        <p:cTn id="9" dur="500"/>
                                        <p:tgtEl>
                                          <p:spTgt spid="6">
                                            <p:graphicEl>
                                              <a:dgm id="{43B6E488-162E-4204-BF5D-1709C6EFC60B}"/>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graphicEl>
                                              <a:dgm id="{9E312EC0-9C7D-41D0-9A54-253F134CE920}"/>
                                            </p:graphicEl>
                                          </p:spTgt>
                                        </p:tgtEl>
                                        <p:attrNameLst>
                                          <p:attrName>style.visibility</p:attrName>
                                        </p:attrNameLst>
                                      </p:cBhvr>
                                      <p:to>
                                        <p:strVal val="visible"/>
                                      </p:to>
                                    </p:set>
                                    <p:anim calcmode="lin" valueType="num">
                                      <p:cBhvr>
                                        <p:cTn id="12" dur="500" fill="hold"/>
                                        <p:tgtEl>
                                          <p:spTgt spid="6">
                                            <p:graphicEl>
                                              <a:dgm id="{9E312EC0-9C7D-41D0-9A54-253F134CE920}"/>
                                            </p:graphicEl>
                                          </p:spTgt>
                                        </p:tgtEl>
                                        <p:attrNameLst>
                                          <p:attrName>ppt_w</p:attrName>
                                        </p:attrNameLst>
                                      </p:cBhvr>
                                      <p:tavLst>
                                        <p:tav tm="0">
                                          <p:val>
                                            <p:fltVal val="0"/>
                                          </p:val>
                                        </p:tav>
                                        <p:tav tm="100000">
                                          <p:val>
                                            <p:strVal val="#ppt_w"/>
                                          </p:val>
                                        </p:tav>
                                      </p:tavLst>
                                    </p:anim>
                                    <p:anim calcmode="lin" valueType="num">
                                      <p:cBhvr>
                                        <p:cTn id="13" dur="500" fill="hold"/>
                                        <p:tgtEl>
                                          <p:spTgt spid="6">
                                            <p:graphicEl>
                                              <a:dgm id="{9E312EC0-9C7D-41D0-9A54-253F134CE920}"/>
                                            </p:graphicEl>
                                          </p:spTgt>
                                        </p:tgtEl>
                                        <p:attrNameLst>
                                          <p:attrName>ppt_h</p:attrName>
                                        </p:attrNameLst>
                                      </p:cBhvr>
                                      <p:tavLst>
                                        <p:tav tm="0">
                                          <p:val>
                                            <p:fltVal val="0"/>
                                          </p:val>
                                        </p:tav>
                                        <p:tav tm="100000">
                                          <p:val>
                                            <p:strVal val="#ppt_h"/>
                                          </p:val>
                                        </p:tav>
                                      </p:tavLst>
                                    </p:anim>
                                    <p:animEffect transition="in" filter="fade">
                                      <p:cBhvr>
                                        <p:cTn id="14" dur="500"/>
                                        <p:tgtEl>
                                          <p:spTgt spid="6">
                                            <p:graphicEl>
                                              <a:dgm id="{9E312EC0-9C7D-41D0-9A54-253F134CE920}"/>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graphicEl>
                                              <a:dgm id="{5F6D7F23-BA56-4066-A4C1-07E9226EA2AF}"/>
                                            </p:graphicEl>
                                          </p:spTgt>
                                        </p:tgtEl>
                                        <p:attrNameLst>
                                          <p:attrName>style.visibility</p:attrName>
                                        </p:attrNameLst>
                                      </p:cBhvr>
                                      <p:to>
                                        <p:strVal val="visible"/>
                                      </p:to>
                                    </p:set>
                                    <p:anim calcmode="lin" valueType="num">
                                      <p:cBhvr>
                                        <p:cTn id="17" dur="500" fill="hold"/>
                                        <p:tgtEl>
                                          <p:spTgt spid="6">
                                            <p:graphicEl>
                                              <a:dgm id="{5F6D7F23-BA56-4066-A4C1-07E9226EA2AF}"/>
                                            </p:graphicEl>
                                          </p:spTgt>
                                        </p:tgtEl>
                                        <p:attrNameLst>
                                          <p:attrName>ppt_w</p:attrName>
                                        </p:attrNameLst>
                                      </p:cBhvr>
                                      <p:tavLst>
                                        <p:tav tm="0">
                                          <p:val>
                                            <p:fltVal val="0"/>
                                          </p:val>
                                        </p:tav>
                                        <p:tav tm="100000">
                                          <p:val>
                                            <p:strVal val="#ppt_w"/>
                                          </p:val>
                                        </p:tav>
                                      </p:tavLst>
                                    </p:anim>
                                    <p:anim calcmode="lin" valueType="num">
                                      <p:cBhvr>
                                        <p:cTn id="18" dur="500" fill="hold"/>
                                        <p:tgtEl>
                                          <p:spTgt spid="6">
                                            <p:graphicEl>
                                              <a:dgm id="{5F6D7F23-BA56-4066-A4C1-07E9226EA2AF}"/>
                                            </p:graphicEl>
                                          </p:spTgt>
                                        </p:tgtEl>
                                        <p:attrNameLst>
                                          <p:attrName>ppt_h</p:attrName>
                                        </p:attrNameLst>
                                      </p:cBhvr>
                                      <p:tavLst>
                                        <p:tav tm="0">
                                          <p:val>
                                            <p:fltVal val="0"/>
                                          </p:val>
                                        </p:tav>
                                        <p:tav tm="100000">
                                          <p:val>
                                            <p:strVal val="#ppt_h"/>
                                          </p:val>
                                        </p:tav>
                                      </p:tavLst>
                                    </p:anim>
                                    <p:animEffect transition="in" filter="fade">
                                      <p:cBhvr>
                                        <p:cTn id="19" dur="500"/>
                                        <p:tgtEl>
                                          <p:spTgt spid="6">
                                            <p:graphicEl>
                                              <a:dgm id="{5F6D7F23-BA56-4066-A4C1-07E9226EA2AF}"/>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graphicEl>
                                              <a:dgm id="{BDB07220-0BFF-46F4-8852-24699D2FEADF}"/>
                                            </p:graphicEl>
                                          </p:spTgt>
                                        </p:tgtEl>
                                        <p:attrNameLst>
                                          <p:attrName>style.visibility</p:attrName>
                                        </p:attrNameLst>
                                      </p:cBhvr>
                                      <p:to>
                                        <p:strVal val="visible"/>
                                      </p:to>
                                    </p:set>
                                    <p:anim calcmode="lin" valueType="num">
                                      <p:cBhvr>
                                        <p:cTn id="24" dur="500" fill="hold"/>
                                        <p:tgtEl>
                                          <p:spTgt spid="6">
                                            <p:graphicEl>
                                              <a:dgm id="{BDB07220-0BFF-46F4-8852-24699D2FEADF}"/>
                                            </p:graphicEl>
                                          </p:spTgt>
                                        </p:tgtEl>
                                        <p:attrNameLst>
                                          <p:attrName>ppt_w</p:attrName>
                                        </p:attrNameLst>
                                      </p:cBhvr>
                                      <p:tavLst>
                                        <p:tav tm="0">
                                          <p:val>
                                            <p:fltVal val="0"/>
                                          </p:val>
                                        </p:tav>
                                        <p:tav tm="100000">
                                          <p:val>
                                            <p:strVal val="#ppt_w"/>
                                          </p:val>
                                        </p:tav>
                                      </p:tavLst>
                                    </p:anim>
                                    <p:anim calcmode="lin" valueType="num">
                                      <p:cBhvr>
                                        <p:cTn id="25" dur="500" fill="hold"/>
                                        <p:tgtEl>
                                          <p:spTgt spid="6">
                                            <p:graphicEl>
                                              <a:dgm id="{BDB07220-0BFF-46F4-8852-24699D2FEADF}"/>
                                            </p:graphicEl>
                                          </p:spTgt>
                                        </p:tgtEl>
                                        <p:attrNameLst>
                                          <p:attrName>ppt_h</p:attrName>
                                        </p:attrNameLst>
                                      </p:cBhvr>
                                      <p:tavLst>
                                        <p:tav tm="0">
                                          <p:val>
                                            <p:fltVal val="0"/>
                                          </p:val>
                                        </p:tav>
                                        <p:tav tm="100000">
                                          <p:val>
                                            <p:strVal val="#ppt_h"/>
                                          </p:val>
                                        </p:tav>
                                      </p:tavLst>
                                    </p:anim>
                                    <p:animEffect transition="in" filter="fade">
                                      <p:cBhvr>
                                        <p:cTn id="26" dur="500"/>
                                        <p:tgtEl>
                                          <p:spTgt spid="6">
                                            <p:graphicEl>
                                              <a:dgm id="{BDB07220-0BFF-46F4-8852-24699D2FEADF}"/>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
                                            <p:graphicEl>
                                              <a:dgm id="{95C7B8AD-CC6A-4C3A-BEF3-3581AB3493B5}"/>
                                            </p:graphicEl>
                                          </p:spTgt>
                                        </p:tgtEl>
                                        <p:attrNameLst>
                                          <p:attrName>style.visibility</p:attrName>
                                        </p:attrNameLst>
                                      </p:cBhvr>
                                      <p:to>
                                        <p:strVal val="visible"/>
                                      </p:to>
                                    </p:set>
                                    <p:anim calcmode="lin" valueType="num">
                                      <p:cBhvr>
                                        <p:cTn id="29" dur="500" fill="hold"/>
                                        <p:tgtEl>
                                          <p:spTgt spid="6">
                                            <p:graphicEl>
                                              <a:dgm id="{95C7B8AD-CC6A-4C3A-BEF3-3581AB3493B5}"/>
                                            </p:graphicEl>
                                          </p:spTgt>
                                        </p:tgtEl>
                                        <p:attrNameLst>
                                          <p:attrName>ppt_w</p:attrName>
                                        </p:attrNameLst>
                                      </p:cBhvr>
                                      <p:tavLst>
                                        <p:tav tm="0">
                                          <p:val>
                                            <p:fltVal val="0"/>
                                          </p:val>
                                        </p:tav>
                                        <p:tav tm="100000">
                                          <p:val>
                                            <p:strVal val="#ppt_w"/>
                                          </p:val>
                                        </p:tav>
                                      </p:tavLst>
                                    </p:anim>
                                    <p:anim calcmode="lin" valueType="num">
                                      <p:cBhvr>
                                        <p:cTn id="30" dur="500" fill="hold"/>
                                        <p:tgtEl>
                                          <p:spTgt spid="6">
                                            <p:graphicEl>
                                              <a:dgm id="{95C7B8AD-CC6A-4C3A-BEF3-3581AB3493B5}"/>
                                            </p:graphicEl>
                                          </p:spTgt>
                                        </p:tgtEl>
                                        <p:attrNameLst>
                                          <p:attrName>ppt_h</p:attrName>
                                        </p:attrNameLst>
                                      </p:cBhvr>
                                      <p:tavLst>
                                        <p:tav tm="0">
                                          <p:val>
                                            <p:fltVal val="0"/>
                                          </p:val>
                                        </p:tav>
                                        <p:tav tm="100000">
                                          <p:val>
                                            <p:strVal val="#ppt_h"/>
                                          </p:val>
                                        </p:tav>
                                      </p:tavLst>
                                    </p:anim>
                                    <p:animEffect transition="in" filter="fade">
                                      <p:cBhvr>
                                        <p:cTn id="31" dur="500"/>
                                        <p:tgtEl>
                                          <p:spTgt spid="6">
                                            <p:graphicEl>
                                              <a:dgm id="{95C7B8AD-CC6A-4C3A-BEF3-3581AB3493B5}"/>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
                                            <p:graphicEl>
                                              <a:dgm id="{F14E33D3-3B10-44B0-929A-F1D7E86B05C5}"/>
                                            </p:graphicEl>
                                          </p:spTgt>
                                        </p:tgtEl>
                                        <p:attrNameLst>
                                          <p:attrName>style.visibility</p:attrName>
                                        </p:attrNameLst>
                                      </p:cBhvr>
                                      <p:to>
                                        <p:strVal val="visible"/>
                                      </p:to>
                                    </p:set>
                                    <p:anim calcmode="lin" valueType="num">
                                      <p:cBhvr>
                                        <p:cTn id="34" dur="500" fill="hold"/>
                                        <p:tgtEl>
                                          <p:spTgt spid="6">
                                            <p:graphicEl>
                                              <a:dgm id="{F14E33D3-3B10-44B0-929A-F1D7E86B05C5}"/>
                                            </p:graphicEl>
                                          </p:spTgt>
                                        </p:tgtEl>
                                        <p:attrNameLst>
                                          <p:attrName>ppt_w</p:attrName>
                                        </p:attrNameLst>
                                      </p:cBhvr>
                                      <p:tavLst>
                                        <p:tav tm="0">
                                          <p:val>
                                            <p:fltVal val="0"/>
                                          </p:val>
                                        </p:tav>
                                        <p:tav tm="100000">
                                          <p:val>
                                            <p:strVal val="#ppt_w"/>
                                          </p:val>
                                        </p:tav>
                                      </p:tavLst>
                                    </p:anim>
                                    <p:anim calcmode="lin" valueType="num">
                                      <p:cBhvr>
                                        <p:cTn id="35" dur="500" fill="hold"/>
                                        <p:tgtEl>
                                          <p:spTgt spid="6">
                                            <p:graphicEl>
                                              <a:dgm id="{F14E33D3-3B10-44B0-929A-F1D7E86B05C5}"/>
                                            </p:graphicEl>
                                          </p:spTgt>
                                        </p:tgtEl>
                                        <p:attrNameLst>
                                          <p:attrName>ppt_h</p:attrName>
                                        </p:attrNameLst>
                                      </p:cBhvr>
                                      <p:tavLst>
                                        <p:tav tm="0">
                                          <p:val>
                                            <p:fltVal val="0"/>
                                          </p:val>
                                        </p:tav>
                                        <p:tav tm="100000">
                                          <p:val>
                                            <p:strVal val="#ppt_h"/>
                                          </p:val>
                                        </p:tav>
                                      </p:tavLst>
                                    </p:anim>
                                    <p:animEffect transition="in" filter="fade">
                                      <p:cBhvr>
                                        <p:cTn id="36" dur="500"/>
                                        <p:tgtEl>
                                          <p:spTgt spid="6">
                                            <p:graphicEl>
                                              <a:dgm id="{F14E33D3-3B10-44B0-929A-F1D7E86B05C5}"/>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6">
                                            <p:graphicEl>
                                              <a:dgm id="{44F94CAD-E075-49C8-836A-58F9446F8369}"/>
                                            </p:graphicEl>
                                          </p:spTgt>
                                        </p:tgtEl>
                                        <p:attrNameLst>
                                          <p:attrName>style.visibility</p:attrName>
                                        </p:attrNameLst>
                                      </p:cBhvr>
                                      <p:to>
                                        <p:strVal val="visible"/>
                                      </p:to>
                                    </p:set>
                                    <p:anim calcmode="lin" valueType="num">
                                      <p:cBhvr>
                                        <p:cTn id="41" dur="500" fill="hold"/>
                                        <p:tgtEl>
                                          <p:spTgt spid="6">
                                            <p:graphicEl>
                                              <a:dgm id="{44F94CAD-E075-49C8-836A-58F9446F8369}"/>
                                            </p:graphicEl>
                                          </p:spTgt>
                                        </p:tgtEl>
                                        <p:attrNameLst>
                                          <p:attrName>ppt_w</p:attrName>
                                        </p:attrNameLst>
                                      </p:cBhvr>
                                      <p:tavLst>
                                        <p:tav tm="0">
                                          <p:val>
                                            <p:fltVal val="0"/>
                                          </p:val>
                                        </p:tav>
                                        <p:tav tm="100000">
                                          <p:val>
                                            <p:strVal val="#ppt_w"/>
                                          </p:val>
                                        </p:tav>
                                      </p:tavLst>
                                    </p:anim>
                                    <p:anim calcmode="lin" valueType="num">
                                      <p:cBhvr>
                                        <p:cTn id="42" dur="500" fill="hold"/>
                                        <p:tgtEl>
                                          <p:spTgt spid="6">
                                            <p:graphicEl>
                                              <a:dgm id="{44F94CAD-E075-49C8-836A-58F9446F8369}"/>
                                            </p:graphicEl>
                                          </p:spTgt>
                                        </p:tgtEl>
                                        <p:attrNameLst>
                                          <p:attrName>ppt_h</p:attrName>
                                        </p:attrNameLst>
                                      </p:cBhvr>
                                      <p:tavLst>
                                        <p:tav tm="0">
                                          <p:val>
                                            <p:fltVal val="0"/>
                                          </p:val>
                                        </p:tav>
                                        <p:tav tm="100000">
                                          <p:val>
                                            <p:strVal val="#ppt_h"/>
                                          </p:val>
                                        </p:tav>
                                      </p:tavLst>
                                    </p:anim>
                                    <p:animEffect transition="in" filter="fade">
                                      <p:cBhvr>
                                        <p:cTn id="43" dur="500"/>
                                        <p:tgtEl>
                                          <p:spTgt spid="6">
                                            <p:graphicEl>
                                              <a:dgm id="{44F94CAD-E075-49C8-836A-58F9446F8369}"/>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
                                            <p:graphicEl>
                                              <a:dgm id="{95975305-57DC-4471-93DA-885FF01A2350}"/>
                                            </p:graphicEl>
                                          </p:spTgt>
                                        </p:tgtEl>
                                        <p:attrNameLst>
                                          <p:attrName>style.visibility</p:attrName>
                                        </p:attrNameLst>
                                      </p:cBhvr>
                                      <p:to>
                                        <p:strVal val="visible"/>
                                      </p:to>
                                    </p:set>
                                    <p:anim calcmode="lin" valueType="num">
                                      <p:cBhvr>
                                        <p:cTn id="46" dur="500" fill="hold"/>
                                        <p:tgtEl>
                                          <p:spTgt spid="6">
                                            <p:graphicEl>
                                              <a:dgm id="{95975305-57DC-4471-93DA-885FF01A2350}"/>
                                            </p:graphicEl>
                                          </p:spTgt>
                                        </p:tgtEl>
                                        <p:attrNameLst>
                                          <p:attrName>ppt_w</p:attrName>
                                        </p:attrNameLst>
                                      </p:cBhvr>
                                      <p:tavLst>
                                        <p:tav tm="0">
                                          <p:val>
                                            <p:fltVal val="0"/>
                                          </p:val>
                                        </p:tav>
                                        <p:tav tm="100000">
                                          <p:val>
                                            <p:strVal val="#ppt_w"/>
                                          </p:val>
                                        </p:tav>
                                      </p:tavLst>
                                    </p:anim>
                                    <p:anim calcmode="lin" valueType="num">
                                      <p:cBhvr>
                                        <p:cTn id="47" dur="500" fill="hold"/>
                                        <p:tgtEl>
                                          <p:spTgt spid="6">
                                            <p:graphicEl>
                                              <a:dgm id="{95975305-57DC-4471-93DA-885FF01A2350}"/>
                                            </p:graphicEl>
                                          </p:spTgt>
                                        </p:tgtEl>
                                        <p:attrNameLst>
                                          <p:attrName>ppt_h</p:attrName>
                                        </p:attrNameLst>
                                      </p:cBhvr>
                                      <p:tavLst>
                                        <p:tav tm="0">
                                          <p:val>
                                            <p:fltVal val="0"/>
                                          </p:val>
                                        </p:tav>
                                        <p:tav tm="100000">
                                          <p:val>
                                            <p:strVal val="#ppt_h"/>
                                          </p:val>
                                        </p:tav>
                                      </p:tavLst>
                                    </p:anim>
                                    <p:animEffect transition="in" filter="fade">
                                      <p:cBhvr>
                                        <p:cTn id="48" dur="500"/>
                                        <p:tgtEl>
                                          <p:spTgt spid="6">
                                            <p:graphicEl>
                                              <a:dgm id="{95975305-57DC-4471-93DA-885FF01A2350}"/>
                                            </p:graphicEl>
                                          </p:spTgt>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6">
                                            <p:graphicEl>
                                              <a:dgm id="{527AD57F-8F75-41CE-A483-578A0AC9D809}"/>
                                            </p:graphicEl>
                                          </p:spTgt>
                                        </p:tgtEl>
                                        <p:attrNameLst>
                                          <p:attrName>style.visibility</p:attrName>
                                        </p:attrNameLst>
                                      </p:cBhvr>
                                      <p:to>
                                        <p:strVal val="visible"/>
                                      </p:to>
                                    </p:set>
                                    <p:anim calcmode="lin" valueType="num">
                                      <p:cBhvr>
                                        <p:cTn id="51" dur="500" fill="hold"/>
                                        <p:tgtEl>
                                          <p:spTgt spid="6">
                                            <p:graphicEl>
                                              <a:dgm id="{527AD57F-8F75-41CE-A483-578A0AC9D809}"/>
                                            </p:graphicEl>
                                          </p:spTgt>
                                        </p:tgtEl>
                                        <p:attrNameLst>
                                          <p:attrName>ppt_w</p:attrName>
                                        </p:attrNameLst>
                                      </p:cBhvr>
                                      <p:tavLst>
                                        <p:tav tm="0">
                                          <p:val>
                                            <p:fltVal val="0"/>
                                          </p:val>
                                        </p:tav>
                                        <p:tav tm="100000">
                                          <p:val>
                                            <p:strVal val="#ppt_w"/>
                                          </p:val>
                                        </p:tav>
                                      </p:tavLst>
                                    </p:anim>
                                    <p:anim calcmode="lin" valueType="num">
                                      <p:cBhvr>
                                        <p:cTn id="52" dur="500" fill="hold"/>
                                        <p:tgtEl>
                                          <p:spTgt spid="6">
                                            <p:graphicEl>
                                              <a:dgm id="{527AD57F-8F75-41CE-A483-578A0AC9D809}"/>
                                            </p:graphicEl>
                                          </p:spTgt>
                                        </p:tgtEl>
                                        <p:attrNameLst>
                                          <p:attrName>ppt_h</p:attrName>
                                        </p:attrNameLst>
                                      </p:cBhvr>
                                      <p:tavLst>
                                        <p:tav tm="0">
                                          <p:val>
                                            <p:fltVal val="0"/>
                                          </p:val>
                                        </p:tav>
                                        <p:tav tm="100000">
                                          <p:val>
                                            <p:strVal val="#ppt_h"/>
                                          </p:val>
                                        </p:tav>
                                      </p:tavLst>
                                    </p:anim>
                                    <p:animEffect transition="in" filter="fade">
                                      <p:cBhvr>
                                        <p:cTn id="53" dur="500"/>
                                        <p:tgtEl>
                                          <p:spTgt spid="6">
                                            <p:graphicEl>
                                              <a:dgm id="{527AD57F-8F75-41CE-A483-578A0AC9D8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The </a:t>
            </a:r>
            <a:r>
              <a:rPr lang="en-US" sz="5400" b="1" i="1" cap="none" dirty="0">
                <a:ln w="22225">
                  <a:solidFill>
                    <a:schemeClr val="accent2"/>
                  </a:solidFill>
                  <a:prstDash val="solid"/>
                </a:ln>
                <a:solidFill>
                  <a:schemeClr val="accent2">
                    <a:lumMod val="40000"/>
                    <a:lumOff val="60000"/>
                  </a:schemeClr>
                </a:solidFill>
              </a:rPr>
              <a:t>Inevitable </a:t>
            </a:r>
            <a:r>
              <a:rPr lang="en-US" sz="5400" b="1" cap="none" dirty="0">
                <a:ln w="22225">
                  <a:solidFill>
                    <a:schemeClr val="accent2"/>
                  </a:solidFill>
                  <a:prstDash val="solid"/>
                </a:ln>
                <a:solidFill>
                  <a:schemeClr val="accent2">
                    <a:lumMod val="40000"/>
                    <a:lumOff val="60000"/>
                  </a:schemeClr>
                </a:solidFill>
              </a:rPr>
              <a:t>Direction of History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19751884"/>
              </p:ext>
            </p:extLst>
          </p:nvPr>
        </p:nvGraphicFramePr>
        <p:xfrm>
          <a:off x="85060" y="1392865"/>
          <a:ext cx="11950996"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133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3B6E488-162E-4204-BF5D-1709C6EFC60B}"/>
                                            </p:graphicEl>
                                          </p:spTgt>
                                        </p:tgtEl>
                                        <p:attrNameLst>
                                          <p:attrName>style.visibility</p:attrName>
                                        </p:attrNameLst>
                                      </p:cBhvr>
                                      <p:to>
                                        <p:strVal val="visible"/>
                                      </p:to>
                                    </p:set>
                                    <p:animEffect transition="in" filter="fade">
                                      <p:cBhvr>
                                        <p:cTn id="7" dur="500"/>
                                        <p:tgtEl>
                                          <p:spTgt spid="6">
                                            <p:graphicEl>
                                              <a:dgm id="{43B6E488-162E-4204-BF5D-1709C6EFC60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9E312EC0-9C7D-41D0-9A54-253F134CE920}"/>
                                            </p:graphicEl>
                                          </p:spTgt>
                                        </p:tgtEl>
                                        <p:attrNameLst>
                                          <p:attrName>style.visibility</p:attrName>
                                        </p:attrNameLst>
                                      </p:cBhvr>
                                      <p:to>
                                        <p:strVal val="visible"/>
                                      </p:to>
                                    </p:set>
                                    <p:animEffect transition="in" filter="fade">
                                      <p:cBhvr>
                                        <p:cTn id="10" dur="500"/>
                                        <p:tgtEl>
                                          <p:spTgt spid="6">
                                            <p:graphicEl>
                                              <a:dgm id="{9E312EC0-9C7D-41D0-9A54-253F134CE92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5F6D7F23-BA56-4066-A4C1-07E9226EA2AF}"/>
                                            </p:graphicEl>
                                          </p:spTgt>
                                        </p:tgtEl>
                                        <p:attrNameLst>
                                          <p:attrName>style.visibility</p:attrName>
                                        </p:attrNameLst>
                                      </p:cBhvr>
                                      <p:to>
                                        <p:strVal val="visible"/>
                                      </p:to>
                                    </p:set>
                                    <p:animEffect transition="in" filter="fade">
                                      <p:cBhvr>
                                        <p:cTn id="13" dur="500"/>
                                        <p:tgtEl>
                                          <p:spTgt spid="6">
                                            <p:graphicEl>
                                              <a:dgm id="{5F6D7F23-BA56-4066-A4C1-07E9226EA2AF}"/>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BDB07220-0BFF-46F4-8852-24699D2FEADF}"/>
                                            </p:graphicEl>
                                          </p:spTgt>
                                        </p:tgtEl>
                                        <p:attrNameLst>
                                          <p:attrName>style.visibility</p:attrName>
                                        </p:attrNameLst>
                                      </p:cBhvr>
                                      <p:to>
                                        <p:strVal val="visible"/>
                                      </p:to>
                                    </p:set>
                                    <p:animEffect transition="in" filter="fade">
                                      <p:cBhvr>
                                        <p:cTn id="18" dur="500"/>
                                        <p:tgtEl>
                                          <p:spTgt spid="6">
                                            <p:graphicEl>
                                              <a:dgm id="{BDB07220-0BFF-46F4-8852-24699D2FEAD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95C7B8AD-CC6A-4C3A-BEF3-3581AB3493B5}"/>
                                            </p:graphicEl>
                                          </p:spTgt>
                                        </p:tgtEl>
                                        <p:attrNameLst>
                                          <p:attrName>style.visibility</p:attrName>
                                        </p:attrNameLst>
                                      </p:cBhvr>
                                      <p:to>
                                        <p:strVal val="visible"/>
                                      </p:to>
                                    </p:set>
                                    <p:animEffect transition="in" filter="fade">
                                      <p:cBhvr>
                                        <p:cTn id="21" dur="500"/>
                                        <p:tgtEl>
                                          <p:spTgt spid="6">
                                            <p:graphicEl>
                                              <a:dgm id="{95C7B8AD-CC6A-4C3A-BEF3-3581AB3493B5}"/>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F14E33D3-3B10-44B0-929A-F1D7E86B05C5}"/>
                                            </p:graphicEl>
                                          </p:spTgt>
                                        </p:tgtEl>
                                        <p:attrNameLst>
                                          <p:attrName>style.visibility</p:attrName>
                                        </p:attrNameLst>
                                      </p:cBhvr>
                                      <p:to>
                                        <p:strVal val="visible"/>
                                      </p:to>
                                    </p:set>
                                    <p:animEffect transition="in" filter="fade">
                                      <p:cBhvr>
                                        <p:cTn id="24" dur="500"/>
                                        <p:tgtEl>
                                          <p:spTgt spid="6">
                                            <p:graphicEl>
                                              <a:dgm id="{F14E33D3-3B10-44B0-929A-F1D7E86B05C5}"/>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44F94CAD-E075-49C8-836A-58F9446F8369}"/>
                                            </p:graphicEl>
                                          </p:spTgt>
                                        </p:tgtEl>
                                        <p:attrNameLst>
                                          <p:attrName>style.visibility</p:attrName>
                                        </p:attrNameLst>
                                      </p:cBhvr>
                                      <p:to>
                                        <p:strVal val="visible"/>
                                      </p:to>
                                    </p:set>
                                    <p:animEffect transition="in" filter="fade">
                                      <p:cBhvr>
                                        <p:cTn id="29" dur="500"/>
                                        <p:tgtEl>
                                          <p:spTgt spid="6">
                                            <p:graphicEl>
                                              <a:dgm id="{44F94CAD-E075-49C8-836A-58F9446F836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95975305-57DC-4471-93DA-885FF01A2350}"/>
                                            </p:graphicEl>
                                          </p:spTgt>
                                        </p:tgtEl>
                                        <p:attrNameLst>
                                          <p:attrName>style.visibility</p:attrName>
                                        </p:attrNameLst>
                                      </p:cBhvr>
                                      <p:to>
                                        <p:strVal val="visible"/>
                                      </p:to>
                                    </p:set>
                                    <p:animEffect transition="in" filter="fade">
                                      <p:cBhvr>
                                        <p:cTn id="32" dur="500"/>
                                        <p:tgtEl>
                                          <p:spTgt spid="6">
                                            <p:graphicEl>
                                              <a:dgm id="{95975305-57DC-4471-93DA-885FF01A235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graphicEl>
                                              <a:dgm id="{527AD57F-8F75-41CE-A483-578A0AC9D809}"/>
                                            </p:graphicEl>
                                          </p:spTgt>
                                        </p:tgtEl>
                                        <p:attrNameLst>
                                          <p:attrName>style.visibility</p:attrName>
                                        </p:attrNameLst>
                                      </p:cBhvr>
                                      <p:to>
                                        <p:strVal val="visible"/>
                                      </p:to>
                                    </p:set>
                                    <p:animEffect transition="in" filter="fade">
                                      <p:cBhvr>
                                        <p:cTn id="35" dur="500"/>
                                        <p:tgtEl>
                                          <p:spTgt spid="6">
                                            <p:graphicEl>
                                              <a:dgm id="{527AD57F-8F75-41CE-A483-578A0AC9D8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0"/>
                <a:solidFill>
                  <a:schemeClr val="bg2"/>
                </a:solidFill>
                <a:effectLst>
                  <a:innerShdw blurRad="63500" dist="50800" dir="13500000">
                    <a:srgbClr val="000000">
                      <a:alpha val="50000"/>
                    </a:srgbClr>
                  </a:innerShdw>
                </a:effectLst>
              </a:rPr>
              <a:t>The </a:t>
            </a:r>
            <a:r>
              <a:rPr lang="en-US" sz="5400" b="1" i="1" cap="none" spc="50" dirty="0">
                <a:ln w="0"/>
                <a:solidFill>
                  <a:schemeClr val="bg2"/>
                </a:solidFill>
                <a:effectLst>
                  <a:innerShdw blurRad="63500" dist="50800" dir="13500000">
                    <a:srgbClr val="000000">
                      <a:alpha val="50000"/>
                    </a:srgbClr>
                  </a:innerShdw>
                </a:effectLst>
              </a:rPr>
              <a:t>Inevitable </a:t>
            </a:r>
            <a:r>
              <a:rPr lang="en-US" sz="5400" b="1" cap="none" spc="50" dirty="0">
                <a:ln w="0"/>
                <a:solidFill>
                  <a:schemeClr val="bg2"/>
                </a:solidFill>
                <a:effectLst>
                  <a:innerShdw blurRad="63500" dist="50800" dir="13500000">
                    <a:srgbClr val="000000">
                      <a:alpha val="50000"/>
                    </a:srgbClr>
                  </a:innerShdw>
                </a:effectLst>
              </a:rPr>
              <a:t>Direction of History</a:t>
            </a:r>
          </a:p>
        </p:txBody>
      </p:sp>
      <p:sp>
        <p:nvSpPr>
          <p:cNvPr id="4" name="Content Placeholder 3"/>
          <p:cNvSpPr>
            <a:spLocks noGrp="1"/>
          </p:cNvSpPr>
          <p:nvPr>
            <p:ph idx="1"/>
          </p:nvPr>
        </p:nvSpPr>
        <p:spPr>
          <a:xfrm>
            <a:off x="797314" y="1604433"/>
            <a:ext cx="10131425" cy="3649133"/>
          </a:xfrm>
        </p:spPr>
        <p:txBody>
          <a:bodyPr>
            <a:noAutofit/>
          </a:bodyPr>
          <a:lstStyle/>
          <a:p>
            <a:pPr marL="0" indent="0">
              <a:buNone/>
            </a:pPr>
            <a:r>
              <a:rPr lang="en-US" sz="3200" b="1" dirty="0"/>
              <a:t>Revelation 19:11-13 </a:t>
            </a:r>
            <a:r>
              <a:rPr lang="en-US" sz="3200" dirty="0"/>
              <a:t> And I saw heaven opened, and behold, a white horse, and He who sat on it </a:t>
            </a:r>
            <a:r>
              <a:rPr lang="en-US" sz="3200" i="1" dirty="0"/>
              <a:t>is</a:t>
            </a:r>
            <a:r>
              <a:rPr lang="en-US" sz="3200" dirty="0"/>
              <a:t> called Faithful and True, and in righteousness He judges and wages war.  His eyes </a:t>
            </a:r>
            <a:r>
              <a:rPr lang="en-US" sz="3200" i="1" dirty="0"/>
              <a:t>are</a:t>
            </a:r>
            <a:r>
              <a:rPr lang="en-US" sz="3200" dirty="0"/>
              <a:t> a flame of fire, and on His head </a:t>
            </a:r>
            <a:r>
              <a:rPr lang="en-US" sz="3200" i="1" dirty="0"/>
              <a:t>are</a:t>
            </a:r>
            <a:r>
              <a:rPr lang="en-US" sz="3200" dirty="0"/>
              <a:t> many diadems; and He has a name written </a:t>
            </a:r>
            <a:r>
              <a:rPr lang="en-US" sz="3200" i="1" dirty="0"/>
              <a:t>on Him</a:t>
            </a:r>
            <a:r>
              <a:rPr lang="en-US" sz="3200" dirty="0"/>
              <a:t> which no one knows except Himself.  </a:t>
            </a:r>
            <a:r>
              <a:rPr lang="en-US" sz="3200" i="1" dirty="0"/>
              <a:t>He is</a:t>
            </a:r>
            <a:r>
              <a:rPr lang="en-US" sz="3200" dirty="0"/>
              <a:t> clothed with a robe dipped in blood, and His name is called The Word of God. </a:t>
            </a:r>
          </a:p>
        </p:txBody>
      </p:sp>
    </p:spTree>
    <p:extLst>
      <p:ext uri="{BB962C8B-B14F-4D97-AF65-F5344CB8AC3E}">
        <p14:creationId xmlns:p14="http://schemas.microsoft.com/office/powerpoint/2010/main" val="290985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0"/>
                <a:solidFill>
                  <a:schemeClr val="bg2"/>
                </a:solidFill>
                <a:effectLst>
                  <a:innerShdw blurRad="63500" dist="50800" dir="13500000">
                    <a:srgbClr val="000000">
                      <a:alpha val="50000"/>
                    </a:srgbClr>
                  </a:innerShdw>
                </a:effectLst>
              </a:rPr>
              <a:t>The </a:t>
            </a:r>
            <a:r>
              <a:rPr lang="en-US" sz="5400" b="1" i="1" cap="none" spc="50" dirty="0">
                <a:ln w="0"/>
                <a:solidFill>
                  <a:schemeClr val="bg2"/>
                </a:solidFill>
                <a:effectLst>
                  <a:innerShdw blurRad="63500" dist="50800" dir="13500000">
                    <a:srgbClr val="000000">
                      <a:alpha val="50000"/>
                    </a:srgbClr>
                  </a:innerShdw>
                </a:effectLst>
              </a:rPr>
              <a:t>Inevitable </a:t>
            </a:r>
            <a:r>
              <a:rPr lang="en-US" sz="5400" b="1" cap="none" spc="50" dirty="0">
                <a:ln w="0"/>
                <a:solidFill>
                  <a:schemeClr val="bg2"/>
                </a:solidFill>
                <a:effectLst>
                  <a:innerShdw blurRad="63500" dist="50800" dir="13500000">
                    <a:srgbClr val="000000">
                      <a:alpha val="50000"/>
                    </a:srgbClr>
                  </a:innerShdw>
                </a:effectLst>
              </a:rPr>
              <a:t>Direction of History</a:t>
            </a:r>
          </a:p>
        </p:txBody>
      </p:sp>
      <p:sp>
        <p:nvSpPr>
          <p:cNvPr id="4" name="Content Placeholder 3"/>
          <p:cNvSpPr>
            <a:spLocks noGrp="1"/>
          </p:cNvSpPr>
          <p:nvPr>
            <p:ph idx="1"/>
          </p:nvPr>
        </p:nvSpPr>
        <p:spPr>
          <a:xfrm>
            <a:off x="797314" y="1604433"/>
            <a:ext cx="10131425" cy="3649133"/>
          </a:xfrm>
        </p:spPr>
        <p:txBody>
          <a:bodyPr>
            <a:noAutofit/>
          </a:bodyPr>
          <a:lstStyle/>
          <a:p>
            <a:pPr marL="0" indent="0">
              <a:buNone/>
            </a:pPr>
            <a:r>
              <a:rPr lang="en-US" sz="3200" b="1" dirty="0">
                <a:solidFill>
                  <a:schemeClr val="accent6"/>
                </a:solidFill>
              </a:rPr>
              <a:t>Revelation 19:11-13 </a:t>
            </a:r>
            <a:r>
              <a:rPr lang="en-US" sz="3200" dirty="0">
                <a:solidFill>
                  <a:schemeClr val="accent6"/>
                </a:solidFill>
              </a:rPr>
              <a:t> And I saw heaven opened, and behold, a white horse, and He who sat on it </a:t>
            </a:r>
            <a:r>
              <a:rPr lang="en-US" sz="3200" i="1" dirty="0">
                <a:solidFill>
                  <a:schemeClr val="accent6"/>
                </a:solidFill>
              </a:rPr>
              <a:t>is</a:t>
            </a:r>
            <a:r>
              <a:rPr lang="en-US" sz="3200" dirty="0">
                <a:solidFill>
                  <a:schemeClr val="accent6"/>
                </a:solidFill>
              </a:rPr>
              <a:t> called Faithful and True, and in righteousness </a:t>
            </a:r>
            <a:r>
              <a:rPr lang="en-US" sz="3200" dirty="0"/>
              <a:t>He judges and wages war.  </a:t>
            </a:r>
            <a:r>
              <a:rPr lang="en-US" sz="3200" dirty="0">
                <a:solidFill>
                  <a:schemeClr val="accent6"/>
                </a:solidFill>
              </a:rPr>
              <a:t>His eyes </a:t>
            </a:r>
            <a:r>
              <a:rPr lang="en-US" sz="3200" i="1" dirty="0">
                <a:solidFill>
                  <a:schemeClr val="accent6"/>
                </a:solidFill>
              </a:rPr>
              <a:t>are</a:t>
            </a:r>
            <a:r>
              <a:rPr lang="en-US" sz="3200" dirty="0">
                <a:solidFill>
                  <a:schemeClr val="accent6"/>
                </a:solidFill>
              </a:rPr>
              <a:t> a flame of fire, and on His head </a:t>
            </a:r>
            <a:r>
              <a:rPr lang="en-US" sz="3200" i="1" dirty="0">
                <a:solidFill>
                  <a:schemeClr val="accent6"/>
                </a:solidFill>
              </a:rPr>
              <a:t>are</a:t>
            </a:r>
            <a:r>
              <a:rPr lang="en-US" sz="3200" dirty="0">
                <a:solidFill>
                  <a:schemeClr val="accent6"/>
                </a:solidFill>
              </a:rPr>
              <a:t> many diadems; and He has a name written </a:t>
            </a:r>
            <a:r>
              <a:rPr lang="en-US" sz="3200" i="1" dirty="0">
                <a:solidFill>
                  <a:schemeClr val="accent6"/>
                </a:solidFill>
              </a:rPr>
              <a:t>on Him</a:t>
            </a:r>
            <a:r>
              <a:rPr lang="en-US" sz="3200" dirty="0">
                <a:solidFill>
                  <a:schemeClr val="accent6"/>
                </a:solidFill>
              </a:rPr>
              <a:t> which no one knows except Himself.  </a:t>
            </a:r>
            <a:r>
              <a:rPr lang="en-US" sz="3200" i="1" dirty="0">
                <a:solidFill>
                  <a:schemeClr val="accent6"/>
                </a:solidFill>
              </a:rPr>
              <a:t>He is</a:t>
            </a:r>
            <a:r>
              <a:rPr lang="en-US" sz="3200" dirty="0">
                <a:solidFill>
                  <a:schemeClr val="accent6"/>
                </a:solidFill>
              </a:rPr>
              <a:t> clothed with a robe dipped in blood, and His name is called The Word of God. </a:t>
            </a:r>
          </a:p>
        </p:txBody>
      </p:sp>
      <p:graphicFrame>
        <p:nvGraphicFramePr>
          <p:cNvPr id="3" name="Diagram 2"/>
          <p:cNvGraphicFramePr/>
          <p:nvPr>
            <p:extLst/>
          </p:nvPr>
        </p:nvGraphicFramePr>
        <p:xfrm>
          <a:off x="0" y="1604433"/>
          <a:ext cx="5506224" cy="4365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790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0"/>
                <a:solidFill>
                  <a:schemeClr val="bg2"/>
                </a:solidFill>
                <a:effectLst>
                  <a:innerShdw blurRad="63500" dist="50800" dir="13500000">
                    <a:srgbClr val="000000">
                      <a:alpha val="50000"/>
                    </a:srgbClr>
                  </a:innerShdw>
                </a:effectLst>
              </a:rPr>
              <a:t>The </a:t>
            </a:r>
            <a:r>
              <a:rPr lang="en-US" sz="5400" b="1" i="1" cap="none" spc="50" dirty="0">
                <a:ln w="0"/>
                <a:solidFill>
                  <a:schemeClr val="bg2"/>
                </a:solidFill>
                <a:effectLst>
                  <a:innerShdw blurRad="63500" dist="50800" dir="13500000">
                    <a:srgbClr val="000000">
                      <a:alpha val="50000"/>
                    </a:srgbClr>
                  </a:innerShdw>
                </a:effectLst>
              </a:rPr>
              <a:t>Inevitable </a:t>
            </a:r>
            <a:r>
              <a:rPr lang="en-US" sz="5400" b="1" cap="none" spc="50" dirty="0">
                <a:ln w="0"/>
                <a:solidFill>
                  <a:schemeClr val="bg2"/>
                </a:solidFill>
                <a:effectLst>
                  <a:innerShdw blurRad="63500" dist="50800" dir="13500000">
                    <a:srgbClr val="000000">
                      <a:alpha val="50000"/>
                    </a:srgbClr>
                  </a:innerShdw>
                </a:effectLst>
              </a:rPr>
              <a:t>Direction of History</a:t>
            </a:r>
          </a:p>
        </p:txBody>
      </p:sp>
      <p:sp>
        <p:nvSpPr>
          <p:cNvPr id="4" name="Content Placeholder 3"/>
          <p:cNvSpPr>
            <a:spLocks noGrp="1"/>
          </p:cNvSpPr>
          <p:nvPr>
            <p:ph idx="1"/>
          </p:nvPr>
        </p:nvSpPr>
        <p:spPr>
          <a:xfrm>
            <a:off x="797314" y="1604433"/>
            <a:ext cx="10131425" cy="3649133"/>
          </a:xfrm>
        </p:spPr>
        <p:txBody>
          <a:bodyPr>
            <a:noAutofit/>
          </a:bodyPr>
          <a:lstStyle/>
          <a:p>
            <a:pPr marL="0" indent="0">
              <a:buNone/>
            </a:pPr>
            <a:r>
              <a:rPr lang="en-US" sz="3200" b="1" dirty="0"/>
              <a:t>Revelation 19:14-16 </a:t>
            </a:r>
            <a:r>
              <a:rPr lang="en-US" sz="3200" dirty="0"/>
              <a:t> And the armies which are in heaven, clothed in fine linen, white </a:t>
            </a:r>
            <a:r>
              <a:rPr lang="en-US" sz="3200" i="1" dirty="0"/>
              <a:t>and</a:t>
            </a:r>
            <a:r>
              <a:rPr lang="en-US" sz="3200" dirty="0"/>
              <a:t> clean, were following Him on white horses.  From His mouth comes a sharp sword, so that with it He may strike down the nations, and He will rule them with a rod of iron; and He treads the wine press of the fierce wrath of God, the Almighty.  And on His robe and on His thigh He has a name written, "KING OF KINGS, AND LORD OF LORDS." </a:t>
            </a:r>
            <a:endParaRPr lang="en-US" sz="3200" dirty="0">
              <a:solidFill>
                <a:schemeClr val="accent6"/>
              </a:solidFill>
            </a:endParaRPr>
          </a:p>
        </p:txBody>
      </p:sp>
      <p:sp>
        <p:nvSpPr>
          <p:cNvPr id="5" name="Rectangle 4"/>
          <p:cNvSpPr/>
          <p:nvPr/>
        </p:nvSpPr>
        <p:spPr>
          <a:xfrm>
            <a:off x="907508" y="1471962"/>
            <a:ext cx="10021231" cy="501675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sz="3200" b="1" dirty="0"/>
              <a:t>Revelation 19:17-19 </a:t>
            </a:r>
            <a:r>
              <a:rPr lang="en-US" sz="3200" dirty="0"/>
              <a:t> Then I saw an angel standing in the sun, and he cried out with a loud voice, saying to all the birds which fly in midheaven, "Come, assemble for the great supper of God,  so that you may eat the flesh of kings and the flesh of commanders and the flesh of mighty men and the flesh of horses and of those who sit on them and the flesh of all men, both free men and slaves, and small and great."  And I saw the beast and the kings of the earth and their armies assembled to make war against Him who sat on the horse and against His army. </a:t>
            </a:r>
          </a:p>
        </p:txBody>
      </p:sp>
    </p:spTree>
    <p:extLst>
      <p:ext uri="{BB962C8B-B14F-4D97-AF65-F5344CB8AC3E}">
        <p14:creationId xmlns:p14="http://schemas.microsoft.com/office/powerpoint/2010/main" val="129949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The “Victory of Truth”</a:t>
            </a:r>
          </a:p>
        </p:txBody>
      </p:sp>
      <p:graphicFrame>
        <p:nvGraphicFramePr>
          <p:cNvPr id="3" name="Content Placeholder 2"/>
          <p:cNvGraphicFramePr>
            <a:graphicFrameLocks noGrp="1"/>
          </p:cNvGraphicFramePr>
          <p:nvPr>
            <p:ph idx="1"/>
            <p:extLst/>
          </p:nvPr>
        </p:nvGraphicFramePr>
        <p:xfrm>
          <a:off x="5910146" y="1237786"/>
          <a:ext cx="5519853" cy="5386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786159" y="3036024"/>
            <a:ext cx="10031065" cy="2554545"/>
          </a:xfrm>
          <a:prstGeom prst="rect">
            <a:avLst/>
          </a:prstGeom>
        </p:spPr>
        <p:txBody>
          <a:bodyPr wrap="square">
            <a:spAutoFit/>
          </a:bodyPr>
          <a:lstStyle/>
          <a:p>
            <a:r>
              <a:rPr lang="en-US" sz="3200" dirty="0"/>
              <a:t>"Come, assemble for the great supper of God,  so that you may eat the flesh of kings and the flesh of commanders and the flesh of mighty men and the flesh of horses and of those who sit on them and the flesh of all men, both free men and slaves, and small and great."</a:t>
            </a:r>
          </a:p>
        </p:txBody>
      </p:sp>
    </p:spTree>
    <p:extLst>
      <p:ext uri="{BB962C8B-B14F-4D97-AF65-F5344CB8AC3E}">
        <p14:creationId xmlns:p14="http://schemas.microsoft.com/office/powerpoint/2010/main" val="373866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429</TotalTime>
  <Words>967</Words>
  <Application>Microsoft Office PowerPoint</Application>
  <PresentationFormat>Widescreen</PresentationFormat>
  <Paragraphs>177</Paragraphs>
  <Slides>19</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Calibri</vt:lpstr>
      <vt:lpstr>Calibri Light</vt:lpstr>
      <vt:lpstr>Wingdings</vt:lpstr>
      <vt:lpstr>Celestial</vt:lpstr>
      <vt:lpstr>1_Celestial</vt:lpstr>
      <vt:lpstr>The Victory of Truth</vt:lpstr>
      <vt:lpstr>The “Amillennial View” of Revelation 20</vt:lpstr>
      <vt:lpstr>The Jesus View</vt:lpstr>
      <vt:lpstr>The Inevitable Direction of History</vt:lpstr>
      <vt:lpstr>The Inevitable Direction of History</vt:lpstr>
      <vt:lpstr>The Inevitable Direction of History</vt:lpstr>
      <vt:lpstr>The Inevitable Direction of History</vt:lpstr>
      <vt:lpstr>The Inevitable Direction of History</vt:lpstr>
      <vt:lpstr>The “Victory of Truth”</vt:lpstr>
      <vt:lpstr>The “Victory of Truth”</vt:lpstr>
      <vt:lpstr>The “Victory of Truth”</vt:lpstr>
      <vt:lpstr>The “Victory of Truth”</vt:lpstr>
      <vt:lpstr>The “Victory of Truth” MEANS:</vt:lpstr>
      <vt:lpstr>The “Victory of Truth” MEANS:</vt:lpstr>
      <vt:lpstr>The “Victory of Truth” MEANS:</vt:lpstr>
      <vt:lpstr>The “Victory of Truth” MEANS:</vt:lpstr>
      <vt:lpstr>A Grownup Way Of Praying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of Truth</dc:title>
  <dc:creator>Keith McCallum</dc:creator>
  <cp:lastModifiedBy>Keith McCallum</cp:lastModifiedBy>
  <cp:revision>36</cp:revision>
  <dcterms:created xsi:type="dcterms:W3CDTF">2016-11-19T17:17:10Z</dcterms:created>
  <dcterms:modified xsi:type="dcterms:W3CDTF">2016-11-20T00:27:45Z</dcterms:modified>
</cp:coreProperties>
</file>